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72" r:id="rId3"/>
    <p:sldId id="266" r:id="rId4"/>
    <p:sldId id="749" r:id="rId5"/>
    <p:sldId id="257" r:id="rId6"/>
    <p:sldId id="258" r:id="rId7"/>
    <p:sldId id="269" r:id="rId8"/>
    <p:sldId id="738" r:id="rId9"/>
    <p:sldId id="740" r:id="rId10"/>
    <p:sldId id="741" r:id="rId11"/>
    <p:sldId id="742" r:id="rId12"/>
    <p:sldId id="743" r:id="rId13"/>
    <p:sldId id="744" r:id="rId14"/>
    <p:sldId id="745" r:id="rId15"/>
    <p:sldId id="746" r:id="rId16"/>
    <p:sldId id="708" r:id="rId17"/>
    <p:sldId id="279" r:id="rId18"/>
    <p:sldId id="278" r:id="rId19"/>
    <p:sldId id="710" r:id="rId20"/>
    <p:sldId id="720" r:id="rId21"/>
    <p:sldId id="721" r:id="rId22"/>
    <p:sldId id="722" r:id="rId23"/>
    <p:sldId id="724" r:id="rId24"/>
    <p:sldId id="725" r:id="rId25"/>
    <p:sldId id="727" r:id="rId26"/>
    <p:sldId id="747" r:id="rId27"/>
    <p:sldId id="728" r:id="rId28"/>
    <p:sldId id="730" r:id="rId29"/>
    <p:sldId id="731" r:id="rId30"/>
    <p:sldId id="734" r:id="rId31"/>
    <p:sldId id="735" r:id="rId32"/>
    <p:sldId id="736" r:id="rId33"/>
    <p:sldId id="748" r:id="rId34"/>
    <p:sldId id="737" r:id="rId35"/>
    <p:sldId id="277" r:id="rId36"/>
    <p:sldId id="267" r:id="rId37"/>
    <p:sldId id="265" r:id="rId38"/>
    <p:sldId id="27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hyperlink" Target="http://toughcookiemommy.com/2010/12/are-children-entitled-to-privacy.html" TargetMode="External"/><Relationship Id="rId3" Type="http://schemas.openxmlformats.org/officeDocument/2006/relationships/image" Target="../media/image35.jpg"/><Relationship Id="rId7" Type="http://schemas.openxmlformats.org/officeDocument/2006/relationships/image" Target="../media/image37.jpg"/><Relationship Id="rId2" Type="http://schemas.openxmlformats.org/officeDocument/2006/relationships/hyperlink" Target="http://lusciouslushes.com/tag/sparkling-wine/" TargetMode="External"/><Relationship Id="rId1" Type="http://schemas.openxmlformats.org/officeDocument/2006/relationships/image" Target="../media/image34.jpg"/><Relationship Id="rId6" Type="http://schemas.openxmlformats.org/officeDocument/2006/relationships/hyperlink" Target="https://www.missbsresources.com/teaching-and-learning/the-homework-workload" TargetMode="External"/><Relationship Id="rId5" Type="http://schemas.openxmlformats.org/officeDocument/2006/relationships/image" Target="../media/image36.jpg"/><Relationship Id="rId10" Type="http://schemas.openxmlformats.org/officeDocument/2006/relationships/hyperlink" Target="http://www.justintarte.com/2014/01/5-helpful-strategies-for-self-reflection.html" TargetMode="External"/><Relationship Id="rId4" Type="http://schemas.openxmlformats.org/officeDocument/2006/relationships/hyperlink" Target="https://pl.wikipedia.org/wiki/Lean_Government" TargetMode="External"/><Relationship Id="rId9" Type="http://schemas.openxmlformats.org/officeDocument/2006/relationships/image" Target="../media/image38.jpg"/></Relationships>
</file>

<file path=ppt/diagrams/_rels/drawing1.xml.rels><?xml version="1.0" encoding="UTF-8" standalone="yes"?>
<Relationships xmlns="http://schemas.openxmlformats.org/package/2006/relationships"><Relationship Id="rId8" Type="http://schemas.openxmlformats.org/officeDocument/2006/relationships/hyperlink" Target="http://toughcookiemommy.com/2010/12/are-children-entitled-to-privacy.html" TargetMode="External"/><Relationship Id="rId3" Type="http://schemas.openxmlformats.org/officeDocument/2006/relationships/image" Target="../media/image35.jpg"/><Relationship Id="rId7" Type="http://schemas.openxmlformats.org/officeDocument/2006/relationships/image" Target="../media/image37.jpg"/><Relationship Id="rId2" Type="http://schemas.openxmlformats.org/officeDocument/2006/relationships/hyperlink" Target="http://lusciouslushes.com/tag/sparkling-wine/" TargetMode="External"/><Relationship Id="rId1" Type="http://schemas.openxmlformats.org/officeDocument/2006/relationships/image" Target="../media/image34.jpg"/><Relationship Id="rId6" Type="http://schemas.openxmlformats.org/officeDocument/2006/relationships/hyperlink" Target="https://www.missbsresources.com/teaching-and-learning/the-homework-workload" TargetMode="External"/><Relationship Id="rId5" Type="http://schemas.openxmlformats.org/officeDocument/2006/relationships/image" Target="../media/image36.jpg"/><Relationship Id="rId10" Type="http://schemas.openxmlformats.org/officeDocument/2006/relationships/hyperlink" Target="http://www.justintarte.com/2014/01/5-helpful-strategies-for-self-reflection.html" TargetMode="External"/><Relationship Id="rId4" Type="http://schemas.openxmlformats.org/officeDocument/2006/relationships/hyperlink" Target="https://pl.wikipedia.org/wiki/Lean_Government" TargetMode="External"/><Relationship Id="rId9" Type="http://schemas.openxmlformats.org/officeDocument/2006/relationships/image" Target="../media/image38.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5E7BAF-414C-4791-8F70-764EB563417E}" type="doc">
      <dgm:prSet loTypeId="urn:microsoft.com/office/officeart/2008/layout/VerticalCurvedList" loCatId="list" qsTypeId="urn:microsoft.com/office/officeart/2005/8/quickstyle/simple3" qsCatId="simple" csTypeId="urn:microsoft.com/office/officeart/2005/8/colors/colorful1" csCatId="colorful" phldr="1"/>
      <dgm:spPr/>
    </dgm:pt>
    <dgm:pt modelId="{30F12E5B-7C80-4EE7-B55F-83A4B6549DF1}">
      <dgm:prSet phldrT="[Text]"/>
      <dgm:spPr/>
      <dgm:t>
        <a:bodyPr/>
        <a:lstStyle/>
        <a:p>
          <a:r>
            <a:rPr lang="en-US" dirty="0"/>
            <a:t>What do you want the plan to help accomplish?</a:t>
          </a:r>
        </a:p>
      </dgm:t>
    </dgm:pt>
    <dgm:pt modelId="{599C83BC-79B0-4466-BF7F-07221312A462}" type="parTrans" cxnId="{8FDDADCB-63EA-4DBC-BAAA-1336ECDC7FE8}">
      <dgm:prSet/>
      <dgm:spPr/>
      <dgm:t>
        <a:bodyPr/>
        <a:lstStyle/>
        <a:p>
          <a:endParaRPr lang="en-US"/>
        </a:p>
      </dgm:t>
    </dgm:pt>
    <dgm:pt modelId="{111DCFB8-A304-4230-BE36-50882A0C4759}" type="sibTrans" cxnId="{8FDDADCB-63EA-4DBC-BAAA-1336ECDC7FE8}">
      <dgm:prSet/>
      <dgm:spPr/>
      <dgm:t>
        <a:bodyPr/>
        <a:lstStyle/>
        <a:p>
          <a:endParaRPr lang="en-US"/>
        </a:p>
      </dgm:t>
    </dgm:pt>
    <dgm:pt modelId="{86394C6E-7DEB-4AC6-8B85-2FA44397BC5E}">
      <dgm:prSet phldrT="[Text]"/>
      <dgm:spPr/>
      <dgm:t>
        <a:bodyPr/>
        <a:lstStyle/>
        <a:p>
          <a:r>
            <a:rPr lang="en-US" dirty="0"/>
            <a:t>Who is going to use the plan and how?</a:t>
          </a:r>
        </a:p>
      </dgm:t>
    </dgm:pt>
    <dgm:pt modelId="{4C80AFCB-2135-4A58-86BB-E8D109C972CC}" type="parTrans" cxnId="{898A5221-4B66-4744-852D-FDCF01B289B3}">
      <dgm:prSet/>
      <dgm:spPr/>
      <dgm:t>
        <a:bodyPr/>
        <a:lstStyle/>
        <a:p>
          <a:endParaRPr lang="en-US"/>
        </a:p>
      </dgm:t>
    </dgm:pt>
    <dgm:pt modelId="{4733AA0F-4822-4E63-B83B-67C7BC9AC153}" type="sibTrans" cxnId="{898A5221-4B66-4744-852D-FDCF01B289B3}">
      <dgm:prSet/>
      <dgm:spPr/>
      <dgm:t>
        <a:bodyPr/>
        <a:lstStyle/>
        <a:p>
          <a:endParaRPr lang="en-US"/>
        </a:p>
      </dgm:t>
    </dgm:pt>
    <dgm:pt modelId="{C9FB03E4-D0EE-44B1-BC96-F2BFDACD0711}">
      <dgm:prSet phldrT="[Text]"/>
      <dgm:spPr/>
      <dgm:t>
        <a:bodyPr/>
        <a:lstStyle/>
        <a:p>
          <a:r>
            <a:rPr lang="en-US" dirty="0"/>
            <a:t>Are there issues of culture or identity we need to be aware of and plan for them to be addressed respectfully? </a:t>
          </a:r>
        </a:p>
      </dgm:t>
    </dgm:pt>
    <dgm:pt modelId="{BE8DA501-9210-4C06-953E-234EC5F5FB5D}" type="parTrans" cxnId="{5B63255D-6696-449C-B89D-9D47AEDED8DD}">
      <dgm:prSet/>
      <dgm:spPr/>
      <dgm:t>
        <a:bodyPr/>
        <a:lstStyle/>
        <a:p>
          <a:endParaRPr lang="en-US"/>
        </a:p>
      </dgm:t>
    </dgm:pt>
    <dgm:pt modelId="{8B9DA2FD-8CDB-4E10-9B6F-44A9279BB065}" type="sibTrans" cxnId="{5B63255D-6696-449C-B89D-9D47AEDED8DD}">
      <dgm:prSet/>
      <dgm:spPr/>
      <dgm:t>
        <a:bodyPr/>
        <a:lstStyle/>
        <a:p>
          <a:endParaRPr lang="en-US"/>
        </a:p>
      </dgm:t>
    </dgm:pt>
    <dgm:pt modelId="{249B00F6-6214-41BA-88E4-71E408B154F1}">
      <dgm:prSet phldrT="[Text]"/>
      <dgm:spPr/>
      <dgm:t>
        <a:bodyPr/>
        <a:lstStyle/>
        <a:p>
          <a:r>
            <a:rPr lang="en-US" dirty="0"/>
            <a:t>What do we need to learn, what needs to be written down?</a:t>
          </a:r>
        </a:p>
      </dgm:t>
    </dgm:pt>
    <dgm:pt modelId="{3F23E7BA-3E17-4942-A874-DEE29847FC5F}" type="parTrans" cxnId="{55E8AB5B-88E3-49AE-A924-AB5C88CE2ADA}">
      <dgm:prSet/>
      <dgm:spPr/>
      <dgm:t>
        <a:bodyPr/>
        <a:lstStyle/>
        <a:p>
          <a:endParaRPr lang="en-US"/>
        </a:p>
      </dgm:t>
    </dgm:pt>
    <dgm:pt modelId="{AD227F3E-F41C-4DE8-BA88-8B4C744EECCF}" type="sibTrans" cxnId="{55E8AB5B-88E3-49AE-A924-AB5C88CE2ADA}">
      <dgm:prSet/>
      <dgm:spPr/>
      <dgm:t>
        <a:bodyPr/>
        <a:lstStyle/>
        <a:p>
          <a:endParaRPr lang="en-US"/>
        </a:p>
      </dgm:t>
    </dgm:pt>
    <dgm:pt modelId="{66EFF182-A17E-4636-94F0-488896E83F91}">
      <dgm:prSet phldrT="[Text]"/>
      <dgm:spPr/>
      <dgm:t>
        <a:bodyPr/>
        <a:lstStyle/>
        <a:p>
          <a:r>
            <a:rPr lang="en-US" dirty="0"/>
            <a:t>Are there sensitive issues that need to be addressed outside the meeting?</a:t>
          </a:r>
        </a:p>
      </dgm:t>
    </dgm:pt>
    <dgm:pt modelId="{1348E75F-6501-41B3-ACBE-2897B11D7FB6}" type="parTrans" cxnId="{A1B40A68-8ECF-47F6-B90F-80D51F45EACA}">
      <dgm:prSet/>
      <dgm:spPr/>
      <dgm:t>
        <a:bodyPr/>
        <a:lstStyle/>
        <a:p>
          <a:endParaRPr lang="en-US"/>
        </a:p>
      </dgm:t>
    </dgm:pt>
    <dgm:pt modelId="{BF445B9D-94F6-4C06-A537-3036692F37F7}" type="sibTrans" cxnId="{A1B40A68-8ECF-47F6-B90F-80D51F45EACA}">
      <dgm:prSet/>
      <dgm:spPr/>
      <dgm:t>
        <a:bodyPr/>
        <a:lstStyle/>
        <a:p>
          <a:endParaRPr lang="en-US"/>
        </a:p>
      </dgm:t>
    </dgm:pt>
    <dgm:pt modelId="{B868A0CA-017E-44BE-9051-3F589F38FFF0}" type="pres">
      <dgm:prSet presAssocID="{485E7BAF-414C-4791-8F70-764EB563417E}" presName="Name0" presStyleCnt="0">
        <dgm:presLayoutVars>
          <dgm:chMax val="7"/>
          <dgm:chPref val="7"/>
          <dgm:dir/>
        </dgm:presLayoutVars>
      </dgm:prSet>
      <dgm:spPr/>
    </dgm:pt>
    <dgm:pt modelId="{6F44A886-5C2C-46B4-9451-E191F3F24FE0}" type="pres">
      <dgm:prSet presAssocID="{485E7BAF-414C-4791-8F70-764EB563417E}" presName="Name1" presStyleCnt="0"/>
      <dgm:spPr/>
    </dgm:pt>
    <dgm:pt modelId="{E5AA2E93-FF4A-423E-8555-8B0339E86629}" type="pres">
      <dgm:prSet presAssocID="{485E7BAF-414C-4791-8F70-764EB563417E}" presName="cycle" presStyleCnt="0"/>
      <dgm:spPr/>
    </dgm:pt>
    <dgm:pt modelId="{C1A020C4-BD75-427A-B4F5-4264E2981302}" type="pres">
      <dgm:prSet presAssocID="{485E7BAF-414C-4791-8F70-764EB563417E}" presName="srcNode" presStyleLbl="node1" presStyleIdx="0" presStyleCnt="5"/>
      <dgm:spPr/>
    </dgm:pt>
    <dgm:pt modelId="{6A76BD8F-E7F7-4077-8102-5A16F70E2614}" type="pres">
      <dgm:prSet presAssocID="{485E7BAF-414C-4791-8F70-764EB563417E}" presName="conn" presStyleLbl="parChTrans1D2" presStyleIdx="0" presStyleCnt="1"/>
      <dgm:spPr/>
    </dgm:pt>
    <dgm:pt modelId="{48AD0046-9BC5-4098-A990-CC7D8866D0A0}" type="pres">
      <dgm:prSet presAssocID="{485E7BAF-414C-4791-8F70-764EB563417E}" presName="extraNode" presStyleLbl="node1" presStyleIdx="0" presStyleCnt="5"/>
      <dgm:spPr/>
    </dgm:pt>
    <dgm:pt modelId="{92B1218D-911B-4665-9970-BE9DEBD08232}" type="pres">
      <dgm:prSet presAssocID="{485E7BAF-414C-4791-8F70-764EB563417E}" presName="dstNode" presStyleLbl="node1" presStyleIdx="0" presStyleCnt="5"/>
      <dgm:spPr/>
    </dgm:pt>
    <dgm:pt modelId="{5B89D656-193F-4E63-9D2A-6B54D650837A}" type="pres">
      <dgm:prSet presAssocID="{30F12E5B-7C80-4EE7-B55F-83A4B6549DF1}" presName="text_1" presStyleLbl="node1" presStyleIdx="0" presStyleCnt="5">
        <dgm:presLayoutVars>
          <dgm:bulletEnabled val="1"/>
        </dgm:presLayoutVars>
      </dgm:prSet>
      <dgm:spPr/>
    </dgm:pt>
    <dgm:pt modelId="{812033E4-7B52-4997-9C05-6F0D70B7CF48}" type="pres">
      <dgm:prSet presAssocID="{30F12E5B-7C80-4EE7-B55F-83A4B6549DF1}" presName="accent_1" presStyleCnt="0"/>
      <dgm:spPr/>
    </dgm:pt>
    <dgm:pt modelId="{41E2F579-7CB2-4CBB-8795-9F05640DBC4F}" type="pres">
      <dgm:prSet presAssocID="{30F12E5B-7C80-4EE7-B55F-83A4B6549DF1}" presName="accentRepeatNode" presStyleLbl="solidFgAcc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extLst>
        <a:ext uri="{E40237B7-FDA0-4F09-8148-C483321AD2D9}">
          <dgm14:cNvPr xmlns:dgm14="http://schemas.microsoft.com/office/drawing/2010/diagram" id="0" name="" descr="Blue fireworks explosion in the sky"/>
        </a:ext>
      </dgm:extLst>
    </dgm:pt>
    <dgm:pt modelId="{5DC44E83-07AB-4DB7-BA92-D3DEBD3141EA}" type="pres">
      <dgm:prSet presAssocID="{86394C6E-7DEB-4AC6-8B85-2FA44397BC5E}" presName="text_2" presStyleLbl="node1" presStyleIdx="1" presStyleCnt="5">
        <dgm:presLayoutVars>
          <dgm:bulletEnabled val="1"/>
        </dgm:presLayoutVars>
      </dgm:prSet>
      <dgm:spPr/>
    </dgm:pt>
    <dgm:pt modelId="{5C9A4457-A0A8-47C2-92EF-606509C2A117}" type="pres">
      <dgm:prSet presAssocID="{86394C6E-7DEB-4AC6-8B85-2FA44397BC5E}" presName="accent_2" presStyleCnt="0"/>
      <dgm:spPr/>
    </dgm:pt>
    <dgm:pt modelId="{9E52A796-A5BF-46C9-9598-AD067BAE0928}" type="pres">
      <dgm:prSet presAssocID="{86394C6E-7DEB-4AC6-8B85-2FA44397BC5E}" presName="accentRepeatNode" presStyleLbl="solidFgAcc1" presStyleIdx="1" presStyleCnt="5"/>
      <dgm:spPr>
        <a:blipFill dpi="0" rotWithShape="1">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extLst>
        <a:ext uri="{E40237B7-FDA0-4F09-8148-C483321AD2D9}">
          <dgm14:cNvPr xmlns:dgm14="http://schemas.microsoft.com/office/drawing/2010/diagram" id="0" name="" descr="Customer review"/>
        </a:ext>
      </dgm:extLst>
    </dgm:pt>
    <dgm:pt modelId="{70CA1CAA-1E22-4E20-82AF-09B3D99D203A}" type="pres">
      <dgm:prSet presAssocID="{249B00F6-6214-41BA-88E4-71E408B154F1}" presName="text_3" presStyleLbl="node1" presStyleIdx="2" presStyleCnt="5">
        <dgm:presLayoutVars>
          <dgm:bulletEnabled val="1"/>
        </dgm:presLayoutVars>
      </dgm:prSet>
      <dgm:spPr/>
    </dgm:pt>
    <dgm:pt modelId="{02F97BC5-30A0-4E87-AC17-85264A21D2BB}" type="pres">
      <dgm:prSet presAssocID="{249B00F6-6214-41BA-88E4-71E408B154F1}" presName="accent_3" presStyleCnt="0"/>
      <dgm:spPr/>
    </dgm:pt>
    <dgm:pt modelId="{A8FC0A34-F69D-4E99-83FE-BE348B4833A7}" type="pres">
      <dgm:prSet presAssocID="{249B00F6-6214-41BA-88E4-71E408B154F1}" presName="accentRepeatNode" presStyleLbl="solidFgAcc1" presStyleIdx="2" presStyleCnt="5"/>
      <dgm:spPr>
        <a:blipFill dpi="0" rotWithShape="0">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extLst>
        <a:ext uri="{E40237B7-FDA0-4F09-8148-C483321AD2D9}">
          <dgm14:cNvPr xmlns:dgm14="http://schemas.microsoft.com/office/drawing/2010/diagram" id="0" name="" descr="Group brainstorm"/>
        </a:ext>
      </dgm:extLst>
    </dgm:pt>
    <dgm:pt modelId="{CC1FD7E2-9861-4F63-B70C-90C7D3361A22}" type="pres">
      <dgm:prSet presAssocID="{66EFF182-A17E-4636-94F0-488896E83F91}" presName="text_4" presStyleLbl="node1" presStyleIdx="3" presStyleCnt="5">
        <dgm:presLayoutVars>
          <dgm:bulletEnabled val="1"/>
        </dgm:presLayoutVars>
      </dgm:prSet>
      <dgm:spPr/>
    </dgm:pt>
    <dgm:pt modelId="{2A1CF1DF-4B08-43DB-9CEB-9CAD4F837C19}" type="pres">
      <dgm:prSet presAssocID="{66EFF182-A17E-4636-94F0-488896E83F91}" presName="accent_4" presStyleCnt="0"/>
      <dgm:spPr/>
    </dgm:pt>
    <dgm:pt modelId="{7F1DA7FF-B37E-4B12-BCAF-47DE47C3F55E}" type="pres">
      <dgm:prSet presAssocID="{66EFF182-A17E-4636-94F0-488896E83F91}" presName="accentRepeatNode" presStyleLbl="solidFgAcc1" presStyleIdx="3" presStyleCnt="5"/>
      <dgm:spPr>
        <a:blipFill dpi="0" rotWithShape="1">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extLst>
        <a:ext uri="{E40237B7-FDA0-4F09-8148-C483321AD2D9}">
          <dgm14:cNvPr xmlns:dgm14="http://schemas.microsoft.com/office/drawing/2010/diagram" id="0" name="" descr="Comment Slash Silence"/>
        </a:ext>
      </dgm:extLst>
    </dgm:pt>
    <dgm:pt modelId="{D8220717-D2C8-42FC-929E-E93BED0540FB}" type="pres">
      <dgm:prSet presAssocID="{C9FB03E4-D0EE-44B1-BC96-F2BFDACD0711}" presName="text_5" presStyleLbl="node1" presStyleIdx="4" presStyleCnt="5">
        <dgm:presLayoutVars>
          <dgm:bulletEnabled val="1"/>
        </dgm:presLayoutVars>
      </dgm:prSet>
      <dgm:spPr/>
    </dgm:pt>
    <dgm:pt modelId="{1D756A5A-D494-48C6-ACF6-DC7FBB25A845}" type="pres">
      <dgm:prSet presAssocID="{C9FB03E4-D0EE-44B1-BC96-F2BFDACD0711}" presName="accent_5" presStyleCnt="0"/>
      <dgm:spPr/>
    </dgm:pt>
    <dgm:pt modelId="{DF3224AD-4E1A-4E7D-A459-3DC645E835A1}" type="pres">
      <dgm:prSet presAssocID="{C9FB03E4-D0EE-44B1-BC96-F2BFDACD0711}" presName="accentRepeatNode" presStyleLbl="solidFgAcc1" presStyleIdx="4" presStyleCnt="5"/>
      <dgm:spPr>
        <a:blipFill dpi="0" rotWithShape="1">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dgm:spPr>
      <dgm:extLst>
        <a:ext uri="{E40237B7-FDA0-4F09-8148-C483321AD2D9}">
          <dgm14:cNvPr xmlns:dgm14="http://schemas.microsoft.com/office/drawing/2010/diagram" id="0" name="" descr="Charm"/>
        </a:ext>
      </dgm:extLst>
    </dgm:pt>
  </dgm:ptLst>
  <dgm:cxnLst>
    <dgm:cxn modelId="{4478B508-F1C1-4B16-970C-112794FAF5BB}" type="presOf" srcId="{C9FB03E4-D0EE-44B1-BC96-F2BFDACD0711}" destId="{D8220717-D2C8-42FC-929E-E93BED0540FB}" srcOrd="0" destOrd="0" presId="urn:microsoft.com/office/officeart/2008/layout/VerticalCurvedList"/>
    <dgm:cxn modelId="{C6FF6419-9924-4A28-8841-553E404B914B}" type="presOf" srcId="{66EFF182-A17E-4636-94F0-488896E83F91}" destId="{CC1FD7E2-9861-4F63-B70C-90C7D3361A22}" srcOrd="0" destOrd="0" presId="urn:microsoft.com/office/officeart/2008/layout/VerticalCurvedList"/>
    <dgm:cxn modelId="{898A5221-4B66-4744-852D-FDCF01B289B3}" srcId="{485E7BAF-414C-4791-8F70-764EB563417E}" destId="{86394C6E-7DEB-4AC6-8B85-2FA44397BC5E}" srcOrd="1" destOrd="0" parTransId="{4C80AFCB-2135-4A58-86BB-E8D109C972CC}" sibTransId="{4733AA0F-4822-4E63-B83B-67C7BC9AC153}"/>
    <dgm:cxn modelId="{55E8AB5B-88E3-49AE-A924-AB5C88CE2ADA}" srcId="{485E7BAF-414C-4791-8F70-764EB563417E}" destId="{249B00F6-6214-41BA-88E4-71E408B154F1}" srcOrd="2" destOrd="0" parTransId="{3F23E7BA-3E17-4942-A874-DEE29847FC5F}" sibTransId="{AD227F3E-F41C-4DE8-BA88-8B4C744EECCF}"/>
    <dgm:cxn modelId="{5B63255D-6696-449C-B89D-9D47AEDED8DD}" srcId="{485E7BAF-414C-4791-8F70-764EB563417E}" destId="{C9FB03E4-D0EE-44B1-BC96-F2BFDACD0711}" srcOrd="4" destOrd="0" parTransId="{BE8DA501-9210-4C06-953E-234EC5F5FB5D}" sibTransId="{8B9DA2FD-8CDB-4E10-9B6F-44A9279BB065}"/>
    <dgm:cxn modelId="{A1B40A68-8ECF-47F6-B90F-80D51F45EACA}" srcId="{485E7BAF-414C-4791-8F70-764EB563417E}" destId="{66EFF182-A17E-4636-94F0-488896E83F91}" srcOrd="3" destOrd="0" parTransId="{1348E75F-6501-41B3-ACBE-2897B11D7FB6}" sibTransId="{BF445B9D-94F6-4C06-A537-3036692F37F7}"/>
    <dgm:cxn modelId="{7B4D1174-A0A1-4B6A-927A-6BF42D575DAD}" type="presOf" srcId="{485E7BAF-414C-4791-8F70-764EB563417E}" destId="{B868A0CA-017E-44BE-9051-3F589F38FFF0}" srcOrd="0" destOrd="0" presId="urn:microsoft.com/office/officeart/2008/layout/VerticalCurvedList"/>
    <dgm:cxn modelId="{F501C69B-5BD0-4E13-A4E0-5F0799DC3011}" type="presOf" srcId="{249B00F6-6214-41BA-88E4-71E408B154F1}" destId="{70CA1CAA-1E22-4E20-82AF-09B3D99D203A}" srcOrd="0" destOrd="0" presId="urn:microsoft.com/office/officeart/2008/layout/VerticalCurvedList"/>
    <dgm:cxn modelId="{FFB4D2B2-F5D7-4E65-BEB4-6E2A65BF3465}" type="presOf" srcId="{30F12E5B-7C80-4EE7-B55F-83A4B6549DF1}" destId="{5B89D656-193F-4E63-9D2A-6B54D650837A}" srcOrd="0" destOrd="0" presId="urn:microsoft.com/office/officeart/2008/layout/VerticalCurvedList"/>
    <dgm:cxn modelId="{59C608C3-1C51-4F03-A195-701F8723A366}" type="presOf" srcId="{111DCFB8-A304-4230-BE36-50882A0C4759}" destId="{6A76BD8F-E7F7-4077-8102-5A16F70E2614}" srcOrd="0" destOrd="0" presId="urn:microsoft.com/office/officeart/2008/layout/VerticalCurvedList"/>
    <dgm:cxn modelId="{8FDDADCB-63EA-4DBC-BAAA-1336ECDC7FE8}" srcId="{485E7BAF-414C-4791-8F70-764EB563417E}" destId="{30F12E5B-7C80-4EE7-B55F-83A4B6549DF1}" srcOrd="0" destOrd="0" parTransId="{599C83BC-79B0-4466-BF7F-07221312A462}" sibTransId="{111DCFB8-A304-4230-BE36-50882A0C4759}"/>
    <dgm:cxn modelId="{9D302FCD-2793-454D-8A3E-19A67851A3EA}" type="presOf" srcId="{86394C6E-7DEB-4AC6-8B85-2FA44397BC5E}" destId="{5DC44E83-07AB-4DB7-BA92-D3DEBD3141EA}" srcOrd="0" destOrd="0" presId="urn:microsoft.com/office/officeart/2008/layout/VerticalCurvedList"/>
    <dgm:cxn modelId="{1838410D-BF54-4B6E-A9F2-E9F9A0E7F77A}" type="presParOf" srcId="{B868A0CA-017E-44BE-9051-3F589F38FFF0}" destId="{6F44A886-5C2C-46B4-9451-E191F3F24FE0}" srcOrd="0" destOrd="0" presId="urn:microsoft.com/office/officeart/2008/layout/VerticalCurvedList"/>
    <dgm:cxn modelId="{74E597E2-AF0B-4EB2-A9BE-CDADE24D056C}" type="presParOf" srcId="{6F44A886-5C2C-46B4-9451-E191F3F24FE0}" destId="{E5AA2E93-FF4A-423E-8555-8B0339E86629}" srcOrd="0" destOrd="0" presId="urn:microsoft.com/office/officeart/2008/layout/VerticalCurvedList"/>
    <dgm:cxn modelId="{F0CB72FD-F0FF-452B-8DD0-6AD20E35FD01}" type="presParOf" srcId="{E5AA2E93-FF4A-423E-8555-8B0339E86629}" destId="{C1A020C4-BD75-427A-B4F5-4264E2981302}" srcOrd="0" destOrd="0" presId="urn:microsoft.com/office/officeart/2008/layout/VerticalCurvedList"/>
    <dgm:cxn modelId="{26B5BE64-CBC7-4576-982A-AB0141AEBBED}" type="presParOf" srcId="{E5AA2E93-FF4A-423E-8555-8B0339E86629}" destId="{6A76BD8F-E7F7-4077-8102-5A16F70E2614}" srcOrd="1" destOrd="0" presId="urn:microsoft.com/office/officeart/2008/layout/VerticalCurvedList"/>
    <dgm:cxn modelId="{F640F679-574C-404C-B6B8-992529BE7253}" type="presParOf" srcId="{E5AA2E93-FF4A-423E-8555-8B0339E86629}" destId="{48AD0046-9BC5-4098-A990-CC7D8866D0A0}" srcOrd="2" destOrd="0" presId="urn:microsoft.com/office/officeart/2008/layout/VerticalCurvedList"/>
    <dgm:cxn modelId="{05314FE1-1C24-4B96-9727-763C86A27969}" type="presParOf" srcId="{E5AA2E93-FF4A-423E-8555-8B0339E86629}" destId="{92B1218D-911B-4665-9970-BE9DEBD08232}" srcOrd="3" destOrd="0" presId="urn:microsoft.com/office/officeart/2008/layout/VerticalCurvedList"/>
    <dgm:cxn modelId="{A39D0995-F8FF-4EC4-A19E-A13FB1988566}" type="presParOf" srcId="{6F44A886-5C2C-46B4-9451-E191F3F24FE0}" destId="{5B89D656-193F-4E63-9D2A-6B54D650837A}" srcOrd="1" destOrd="0" presId="urn:microsoft.com/office/officeart/2008/layout/VerticalCurvedList"/>
    <dgm:cxn modelId="{9511B685-53E1-4C02-BB29-A471ADCF0914}" type="presParOf" srcId="{6F44A886-5C2C-46B4-9451-E191F3F24FE0}" destId="{812033E4-7B52-4997-9C05-6F0D70B7CF48}" srcOrd="2" destOrd="0" presId="urn:microsoft.com/office/officeart/2008/layout/VerticalCurvedList"/>
    <dgm:cxn modelId="{A722BB38-B282-4E22-8515-DF15798C0936}" type="presParOf" srcId="{812033E4-7B52-4997-9C05-6F0D70B7CF48}" destId="{41E2F579-7CB2-4CBB-8795-9F05640DBC4F}" srcOrd="0" destOrd="0" presId="urn:microsoft.com/office/officeart/2008/layout/VerticalCurvedList"/>
    <dgm:cxn modelId="{6C99AD4F-5C78-4D99-B2F7-E7032D726AB4}" type="presParOf" srcId="{6F44A886-5C2C-46B4-9451-E191F3F24FE0}" destId="{5DC44E83-07AB-4DB7-BA92-D3DEBD3141EA}" srcOrd="3" destOrd="0" presId="urn:microsoft.com/office/officeart/2008/layout/VerticalCurvedList"/>
    <dgm:cxn modelId="{527CEE0B-ED9C-4E90-ADF6-82BB4D11A70D}" type="presParOf" srcId="{6F44A886-5C2C-46B4-9451-E191F3F24FE0}" destId="{5C9A4457-A0A8-47C2-92EF-606509C2A117}" srcOrd="4" destOrd="0" presId="urn:microsoft.com/office/officeart/2008/layout/VerticalCurvedList"/>
    <dgm:cxn modelId="{1DF7A9FD-D3C8-40AC-B326-9A4206A6EC55}" type="presParOf" srcId="{5C9A4457-A0A8-47C2-92EF-606509C2A117}" destId="{9E52A796-A5BF-46C9-9598-AD067BAE0928}" srcOrd="0" destOrd="0" presId="urn:microsoft.com/office/officeart/2008/layout/VerticalCurvedList"/>
    <dgm:cxn modelId="{5E223D3D-D9CE-4144-9338-B25ECF6D519C}" type="presParOf" srcId="{6F44A886-5C2C-46B4-9451-E191F3F24FE0}" destId="{70CA1CAA-1E22-4E20-82AF-09B3D99D203A}" srcOrd="5" destOrd="0" presId="urn:microsoft.com/office/officeart/2008/layout/VerticalCurvedList"/>
    <dgm:cxn modelId="{E013EED3-48EE-4198-BFBA-694DFA0694F6}" type="presParOf" srcId="{6F44A886-5C2C-46B4-9451-E191F3F24FE0}" destId="{02F97BC5-30A0-4E87-AC17-85264A21D2BB}" srcOrd="6" destOrd="0" presId="urn:microsoft.com/office/officeart/2008/layout/VerticalCurvedList"/>
    <dgm:cxn modelId="{8B1D620F-A268-453F-AB7F-BA07B80EC726}" type="presParOf" srcId="{02F97BC5-30A0-4E87-AC17-85264A21D2BB}" destId="{A8FC0A34-F69D-4E99-83FE-BE348B4833A7}" srcOrd="0" destOrd="0" presId="urn:microsoft.com/office/officeart/2008/layout/VerticalCurvedList"/>
    <dgm:cxn modelId="{238E961A-19F7-4388-9DF4-631DEE68A992}" type="presParOf" srcId="{6F44A886-5C2C-46B4-9451-E191F3F24FE0}" destId="{CC1FD7E2-9861-4F63-B70C-90C7D3361A22}" srcOrd="7" destOrd="0" presId="urn:microsoft.com/office/officeart/2008/layout/VerticalCurvedList"/>
    <dgm:cxn modelId="{B5EFE9E0-B48C-485C-A9FC-F38987A9D933}" type="presParOf" srcId="{6F44A886-5C2C-46B4-9451-E191F3F24FE0}" destId="{2A1CF1DF-4B08-43DB-9CEB-9CAD4F837C19}" srcOrd="8" destOrd="0" presId="urn:microsoft.com/office/officeart/2008/layout/VerticalCurvedList"/>
    <dgm:cxn modelId="{3A347B59-0D5A-447D-BF29-AEE5C264EF76}" type="presParOf" srcId="{2A1CF1DF-4B08-43DB-9CEB-9CAD4F837C19}" destId="{7F1DA7FF-B37E-4B12-BCAF-47DE47C3F55E}" srcOrd="0" destOrd="0" presId="urn:microsoft.com/office/officeart/2008/layout/VerticalCurvedList"/>
    <dgm:cxn modelId="{06FE488D-EC84-4E37-B854-146E7197C401}" type="presParOf" srcId="{6F44A886-5C2C-46B4-9451-E191F3F24FE0}" destId="{D8220717-D2C8-42FC-929E-E93BED0540FB}" srcOrd="9" destOrd="0" presId="urn:microsoft.com/office/officeart/2008/layout/VerticalCurvedList"/>
    <dgm:cxn modelId="{8EAAAF93-8F5A-4D2B-A1A5-322FD16450F0}" type="presParOf" srcId="{6F44A886-5C2C-46B4-9451-E191F3F24FE0}" destId="{1D756A5A-D494-48C6-ACF6-DC7FBB25A845}" srcOrd="10" destOrd="0" presId="urn:microsoft.com/office/officeart/2008/layout/VerticalCurvedList"/>
    <dgm:cxn modelId="{438E91C4-5EFE-4FF7-B66B-5AB70E3CD476}" type="presParOf" srcId="{1D756A5A-D494-48C6-ACF6-DC7FBB25A845}" destId="{DF3224AD-4E1A-4E7D-A459-3DC645E835A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66EB50-32CD-45A2-8F65-0D4D0E77FF9A}"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68A19353-D0A4-4132-83E2-C7560DA7BE93}">
      <dgm:prSet phldrT="[Text]"/>
      <dgm:spPr/>
      <dgm:t>
        <a:bodyPr/>
        <a:lstStyle/>
        <a:p>
          <a:r>
            <a:rPr lang="en-US" dirty="0"/>
            <a:t>How can we help you get from where you are to where you want to be?</a:t>
          </a:r>
        </a:p>
      </dgm:t>
    </dgm:pt>
    <dgm:pt modelId="{ADFC0845-90E0-4978-8999-E9ABC92436B7}" type="parTrans" cxnId="{6EF6344A-1018-48A6-BB76-88052CC20778}">
      <dgm:prSet/>
      <dgm:spPr/>
      <dgm:t>
        <a:bodyPr/>
        <a:lstStyle/>
        <a:p>
          <a:endParaRPr lang="en-US"/>
        </a:p>
      </dgm:t>
    </dgm:pt>
    <dgm:pt modelId="{0806945E-125F-49A2-AB24-E0AE407F3C9D}" type="sibTrans" cxnId="{6EF6344A-1018-48A6-BB76-88052CC20778}">
      <dgm:prSet/>
      <dgm:spPr/>
      <dgm:t>
        <a:bodyPr/>
        <a:lstStyle/>
        <a:p>
          <a:endParaRPr lang="en-US" dirty="0"/>
        </a:p>
      </dgm:t>
    </dgm:pt>
    <dgm:pt modelId="{6E01A51C-6480-4030-A38C-D135B875FCA1}">
      <dgm:prSet phldrT="[Text]"/>
      <dgm:spPr/>
      <dgm:t>
        <a:bodyPr/>
        <a:lstStyle/>
        <a:p>
          <a:r>
            <a:rPr lang="en-US" dirty="0"/>
            <a:t>How do you want to be supported while on the journey?</a:t>
          </a:r>
        </a:p>
      </dgm:t>
    </dgm:pt>
    <dgm:pt modelId="{DFB5D091-0E8B-4771-8DF6-E313CA785639}" type="parTrans" cxnId="{F938FB2A-E08E-49EE-B86A-E7CBEBF09A1F}">
      <dgm:prSet/>
      <dgm:spPr/>
      <dgm:t>
        <a:bodyPr/>
        <a:lstStyle/>
        <a:p>
          <a:endParaRPr lang="en-US"/>
        </a:p>
      </dgm:t>
    </dgm:pt>
    <dgm:pt modelId="{03E633BA-A08D-4C7D-A5D1-A09B30DAE0E5}" type="sibTrans" cxnId="{F938FB2A-E08E-49EE-B86A-E7CBEBF09A1F}">
      <dgm:prSet/>
      <dgm:spPr/>
      <dgm:t>
        <a:bodyPr/>
        <a:lstStyle/>
        <a:p>
          <a:endParaRPr lang="en-US" dirty="0"/>
        </a:p>
      </dgm:t>
    </dgm:pt>
    <dgm:pt modelId="{A61E943F-6B61-4C30-84C7-89380EB94840}">
      <dgm:prSet phldrT="[Text]"/>
      <dgm:spPr/>
      <dgm:t>
        <a:bodyPr/>
        <a:lstStyle/>
        <a:p>
          <a:r>
            <a:rPr lang="en-US" dirty="0"/>
            <a:t>How can you make the best uses of the resources available to you? </a:t>
          </a:r>
        </a:p>
      </dgm:t>
    </dgm:pt>
    <dgm:pt modelId="{DC25B877-9A76-4281-BA20-EEEA9F135E5B}" type="parTrans" cxnId="{FAD86E14-F8B2-47F5-9B5B-24726C9C0674}">
      <dgm:prSet/>
      <dgm:spPr/>
      <dgm:t>
        <a:bodyPr/>
        <a:lstStyle/>
        <a:p>
          <a:endParaRPr lang="en-US"/>
        </a:p>
      </dgm:t>
    </dgm:pt>
    <dgm:pt modelId="{4AB0FFC2-2F33-477F-AAC0-BC28F204DD2A}" type="sibTrans" cxnId="{FAD86E14-F8B2-47F5-9B5B-24726C9C0674}">
      <dgm:prSet/>
      <dgm:spPr/>
      <dgm:t>
        <a:bodyPr/>
        <a:lstStyle/>
        <a:p>
          <a:endParaRPr lang="en-US" dirty="0"/>
        </a:p>
      </dgm:t>
    </dgm:pt>
    <dgm:pt modelId="{02727AA9-12AA-40E6-85EB-B1C7AAAFC134}">
      <dgm:prSet phldrT="[Text]"/>
      <dgm:spPr/>
      <dgm:t>
        <a:bodyPr/>
        <a:lstStyle/>
        <a:p>
          <a:r>
            <a:rPr lang="en-US" dirty="0"/>
            <a:t>What is going well that you want to maintain and what do you want to change?</a:t>
          </a:r>
        </a:p>
      </dgm:t>
    </dgm:pt>
    <dgm:pt modelId="{7A8C8E6D-330C-4245-814A-822D322C7BE1}" type="parTrans" cxnId="{C01D1689-19CC-418C-9715-2ED2CA45CDE5}">
      <dgm:prSet/>
      <dgm:spPr/>
      <dgm:t>
        <a:bodyPr/>
        <a:lstStyle/>
        <a:p>
          <a:endParaRPr lang="en-US"/>
        </a:p>
      </dgm:t>
    </dgm:pt>
    <dgm:pt modelId="{0CBB505D-C82E-4AF9-B8A2-2186BE263554}" type="sibTrans" cxnId="{C01D1689-19CC-418C-9715-2ED2CA45CDE5}">
      <dgm:prSet/>
      <dgm:spPr/>
      <dgm:t>
        <a:bodyPr/>
        <a:lstStyle/>
        <a:p>
          <a:endParaRPr lang="en-US"/>
        </a:p>
      </dgm:t>
    </dgm:pt>
    <dgm:pt modelId="{4B1BEBA7-C404-4C1C-9ED3-F22D09059C3B}" type="pres">
      <dgm:prSet presAssocID="{6C66EB50-32CD-45A2-8F65-0D4D0E77FF9A}" presName="outerComposite" presStyleCnt="0">
        <dgm:presLayoutVars>
          <dgm:chMax val="5"/>
          <dgm:dir/>
          <dgm:resizeHandles val="exact"/>
        </dgm:presLayoutVars>
      </dgm:prSet>
      <dgm:spPr/>
    </dgm:pt>
    <dgm:pt modelId="{3A72C6B5-ECE3-4F49-A496-B9A42FFCBF48}" type="pres">
      <dgm:prSet presAssocID="{6C66EB50-32CD-45A2-8F65-0D4D0E77FF9A}" presName="dummyMaxCanvas" presStyleCnt="0">
        <dgm:presLayoutVars/>
      </dgm:prSet>
      <dgm:spPr/>
    </dgm:pt>
    <dgm:pt modelId="{E9CF8B5C-EEC7-4802-B9B0-5930C206A698}" type="pres">
      <dgm:prSet presAssocID="{6C66EB50-32CD-45A2-8F65-0D4D0E77FF9A}" presName="FourNodes_1" presStyleLbl="node1" presStyleIdx="0" presStyleCnt="4">
        <dgm:presLayoutVars>
          <dgm:bulletEnabled val="1"/>
        </dgm:presLayoutVars>
      </dgm:prSet>
      <dgm:spPr/>
    </dgm:pt>
    <dgm:pt modelId="{EC4A4308-B977-4F31-965E-EEB2FD5BECF3}" type="pres">
      <dgm:prSet presAssocID="{6C66EB50-32CD-45A2-8F65-0D4D0E77FF9A}" presName="FourNodes_2" presStyleLbl="node1" presStyleIdx="1" presStyleCnt="4">
        <dgm:presLayoutVars>
          <dgm:bulletEnabled val="1"/>
        </dgm:presLayoutVars>
      </dgm:prSet>
      <dgm:spPr/>
    </dgm:pt>
    <dgm:pt modelId="{F8159C94-5C78-45D8-8BF7-B6FF56CE4630}" type="pres">
      <dgm:prSet presAssocID="{6C66EB50-32CD-45A2-8F65-0D4D0E77FF9A}" presName="FourNodes_3" presStyleLbl="node1" presStyleIdx="2" presStyleCnt="4">
        <dgm:presLayoutVars>
          <dgm:bulletEnabled val="1"/>
        </dgm:presLayoutVars>
      </dgm:prSet>
      <dgm:spPr/>
    </dgm:pt>
    <dgm:pt modelId="{17B4E6D8-71DB-4A69-9B67-556FD0B64CF5}" type="pres">
      <dgm:prSet presAssocID="{6C66EB50-32CD-45A2-8F65-0D4D0E77FF9A}" presName="FourNodes_4" presStyleLbl="node1" presStyleIdx="3" presStyleCnt="4">
        <dgm:presLayoutVars>
          <dgm:bulletEnabled val="1"/>
        </dgm:presLayoutVars>
      </dgm:prSet>
      <dgm:spPr/>
    </dgm:pt>
    <dgm:pt modelId="{533B89D8-49A2-4822-BDA3-C3ACAD0BC14D}" type="pres">
      <dgm:prSet presAssocID="{6C66EB50-32CD-45A2-8F65-0D4D0E77FF9A}" presName="FourConn_1-2" presStyleLbl="fgAccFollowNode1" presStyleIdx="0" presStyleCnt="3">
        <dgm:presLayoutVars>
          <dgm:bulletEnabled val="1"/>
        </dgm:presLayoutVars>
      </dgm:prSet>
      <dgm:spPr/>
    </dgm:pt>
    <dgm:pt modelId="{D3DC8ABD-431A-4E81-BC76-EE94DC80B7A0}" type="pres">
      <dgm:prSet presAssocID="{6C66EB50-32CD-45A2-8F65-0D4D0E77FF9A}" presName="FourConn_2-3" presStyleLbl="fgAccFollowNode1" presStyleIdx="1" presStyleCnt="3">
        <dgm:presLayoutVars>
          <dgm:bulletEnabled val="1"/>
        </dgm:presLayoutVars>
      </dgm:prSet>
      <dgm:spPr/>
    </dgm:pt>
    <dgm:pt modelId="{C0180F38-DFEF-43FE-A64E-3F92729281C8}" type="pres">
      <dgm:prSet presAssocID="{6C66EB50-32CD-45A2-8F65-0D4D0E77FF9A}" presName="FourConn_3-4" presStyleLbl="fgAccFollowNode1" presStyleIdx="2" presStyleCnt="3">
        <dgm:presLayoutVars>
          <dgm:bulletEnabled val="1"/>
        </dgm:presLayoutVars>
      </dgm:prSet>
      <dgm:spPr/>
    </dgm:pt>
    <dgm:pt modelId="{0BEE51A8-30FC-4AD5-8DC5-97AB1654822F}" type="pres">
      <dgm:prSet presAssocID="{6C66EB50-32CD-45A2-8F65-0D4D0E77FF9A}" presName="FourNodes_1_text" presStyleLbl="node1" presStyleIdx="3" presStyleCnt="4">
        <dgm:presLayoutVars>
          <dgm:bulletEnabled val="1"/>
        </dgm:presLayoutVars>
      </dgm:prSet>
      <dgm:spPr/>
    </dgm:pt>
    <dgm:pt modelId="{AD822446-7270-4ABB-AA6C-73CD2724D380}" type="pres">
      <dgm:prSet presAssocID="{6C66EB50-32CD-45A2-8F65-0D4D0E77FF9A}" presName="FourNodes_2_text" presStyleLbl="node1" presStyleIdx="3" presStyleCnt="4">
        <dgm:presLayoutVars>
          <dgm:bulletEnabled val="1"/>
        </dgm:presLayoutVars>
      </dgm:prSet>
      <dgm:spPr/>
    </dgm:pt>
    <dgm:pt modelId="{DA380500-D4FD-4C55-97E7-CBB5F504DADE}" type="pres">
      <dgm:prSet presAssocID="{6C66EB50-32CD-45A2-8F65-0D4D0E77FF9A}" presName="FourNodes_3_text" presStyleLbl="node1" presStyleIdx="3" presStyleCnt="4">
        <dgm:presLayoutVars>
          <dgm:bulletEnabled val="1"/>
        </dgm:presLayoutVars>
      </dgm:prSet>
      <dgm:spPr/>
    </dgm:pt>
    <dgm:pt modelId="{7692F002-90BA-40BE-8B45-FB672D0AB5E8}" type="pres">
      <dgm:prSet presAssocID="{6C66EB50-32CD-45A2-8F65-0D4D0E77FF9A}" presName="FourNodes_4_text" presStyleLbl="node1" presStyleIdx="3" presStyleCnt="4">
        <dgm:presLayoutVars>
          <dgm:bulletEnabled val="1"/>
        </dgm:presLayoutVars>
      </dgm:prSet>
      <dgm:spPr/>
    </dgm:pt>
  </dgm:ptLst>
  <dgm:cxnLst>
    <dgm:cxn modelId="{8A14F803-43B4-46D7-BA17-16A5E9EB9C70}" type="presOf" srcId="{6E01A51C-6480-4030-A38C-D135B875FCA1}" destId="{AD822446-7270-4ABB-AA6C-73CD2724D380}" srcOrd="1" destOrd="0" presId="urn:microsoft.com/office/officeart/2005/8/layout/vProcess5"/>
    <dgm:cxn modelId="{FAD86E14-F8B2-47F5-9B5B-24726C9C0674}" srcId="{6C66EB50-32CD-45A2-8F65-0D4D0E77FF9A}" destId="{A61E943F-6B61-4C30-84C7-89380EB94840}" srcOrd="2" destOrd="0" parTransId="{DC25B877-9A76-4281-BA20-EEEA9F135E5B}" sibTransId="{4AB0FFC2-2F33-477F-AAC0-BC28F204DD2A}"/>
    <dgm:cxn modelId="{927A7D16-4B9C-4509-86D5-BCDDBA493C1F}" type="presOf" srcId="{03E633BA-A08D-4C7D-A5D1-A09B30DAE0E5}" destId="{D3DC8ABD-431A-4E81-BC76-EE94DC80B7A0}" srcOrd="0" destOrd="0" presId="urn:microsoft.com/office/officeart/2005/8/layout/vProcess5"/>
    <dgm:cxn modelId="{F938FB2A-E08E-49EE-B86A-E7CBEBF09A1F}" srcId="{6C66EB50-32CD-45A2-8F65-0D4D0E77FF9A}" destId="{6E01A51C-6480-4030-A38C-D135B875FCA1}" srcOrd="1" destOrd="0" parTransId="{DFB5D091-0E8B-4771-8DF6-E313CA785639}" sibTransId="{03E633BA-A08D-4C7D-A5D1-A09B30DAE0E5}"/>
    <dgm:cxn modelId="{971B6448-7314-4705-983C-CF1A8ED6B94E}" type="presOf" srcId="{0806945E-125F-49A2-AB24-E0AE407F3C9D}" destId="{533B89D8-49A2-4822-BDA3-C3ACAD0BC14D}" srcOrd="0" destOrd="0" presId="urn:microsoft.com/office/officeart/2005/8/layout/vProcess5"/>
    <dgm:cxn modelId="{6EF6344A-1018-48A6-BB76-88052CC20778}" srcId="{6C66EB50-32CD-45A2-8F65-0D4D0E77FF9A}" destId="{68A19353-D0A4-4132-83E2-C7560DA7BE93}" srcOrd="0" destOrd="0" parTransId="{ADFC0845-90E0-4978-8999-E9ABC92436B7}" sibTransId="{0806945E-125F-49A2-AB24-E0AE407F3C9D}"/>
    <dgm:cxn modelId="{9255F975-20C4-4A0A-ACAF-EF361BC796C0}" type="presOf" srcId="{68A19353-D0A4-4132-83E2-C7560DA7BE93}" destId="{0BEE51A8-30FC-4AD5-8DC5-97AB1654822F}" srcOrd="1" destOrd="0" presId="urn:microsoft.com/office/officeart/2005/8/layout/vProcess5"/>
    <dgm:cxn modelId="{8925CE86-4D8D-490B-A25F-EF55415286F7}" type="presOf" srcId="{02727AA9-12AA-40E6-85EB-B1C7AAAFC134}" destId="{7692F002-90BA-40BE-8B45-FB672D0AB5E8}" srcOrd="1" destOrd="0" presId="urn:microsoft.com/office/officeart/2005/8/layout/vProcess5"/>
    <dgm:cxn modelId="{C01D1689-19CC-418C-9715-2ED2CA45CDE5}" srcId="{6C66EB50-32CD-45A2-8F65-0D4D0E77FF9A}" destId="{02727AA9-12AA-40E6-85EB-B1C7AAAFC134}" srcOrd="3" destOrd="0" parTransId="{7A8C8E6D-330C-4245-814A-822D322C7BE1}" sibTransId="{0CBB505D-C82E-4AF9-B8A2-2186BE263554}"/>
    <dgm:cxn modelId="{747ACB9F-6AC8-4B4A-B36C-F140AB3FC908}" type="presOf" srcId="{4AB0FFC2-2F33-477F-AAC0-BC28F204DD2A}" destId="{C0180F38-DFEF-43FE-A64E-3F92729281C8}" srcOrd="0" destOrd="0" presId="urn:microsoft.com/office/officeart/2005/8/layout/vProcess5"/>
    <dgm:cxn modelId="{C6C6B8A3-AC92-4C90-AF0F-435D1B49C698}" type="presOf" srcId="{A61E943F-6B61-4C30-84C7-89380EB94840}" destId="{DA380500-D4FD-4C55-97E7-CBB5F504DADE}" srcOrd="1" destOrd="0" presId="urn:microsoft.com/office/officeart/2005/8/layout/vProcess5"/>
    <dgm:cxn modelId="{781BE2A6-2375-4C64-AA4E-3524D4FE1B0B}" type="presOf" srcId="{6E01A51C-6480-4030-A38C-D135B875FCA1}" destId="{EC4A4308-B977-4F31-965E-EEB2FD5BECF3}" srcOrd="0" destOrd="0" presId="urn:microsoft.com/office/officeart/2005/8/layout/vProcess5"/>
    <dgm:cxn modelId="{E09E31A8-241C-4B95-9485-55D544C631FB}" type="presOf" srcId="{6C66EB50-32CD-45A2-8F65-0D4D0E77FF9A}" destId="{4B1BEBA7-C404-4C1C-9ED3-F22D09059C3B}" srcOrd="0" destOrd="0" presId="urn:microsoft.com/office/officeart/2005/8/layout/vProcess5"/>
    <dgm:cxn modelId="{4734A5B8-0185-4012-AC37-302BEFEE38D7}" type="presOf" srcId="{02727AA9-12AA-40E6-85EB-B1C7AAAFC134}" destId="{17B4E6D8-71DB-4A69-9B67-556FD0B64CF5}" srcOrd="0" destOrd="0" presId="urn:microsoft.com/office/officeart/2005/8/layout/vProcess5"/>
    <dgm:cxn modelId="{070E7BC9-276C-425D-80EC-7B495A83B2A9}" type="presOf" srcId="{68A19353-D0A4-4132-83E2-C7560DA7BE93}" destId="{E9CF8B5C-EEC7-4802-B9B0-5930C206A698}" srcOrd="0" destOrd="0" presId="urn:microsoft.com/office/officeart/2005/8/layout/vProcess5"/>
    <dgm:cxn modelId="{F8033DE5-6761-41EE-9A75-E205D7B1642F}" type="presOf" srcId="{A61E943F-6B61-4C30-84C7-89380EB94840}" destId="{F8159C94-5C78-45D8-8BF7-B6FF56CE4630}" srcOrd="0" destOrd="0" presId="urn:microsoft.com/office/officeart/2005/8/layout/vProcess5"/>
    <dgm:cxn modelId="{5F7C3835-63C2-4004-9628-95F808FCAEF4}" type="presParOf" srcId="{4B1BEBA7-C404-4C1C-9ED3-F22D09059C3B}" destId="{3A72C6B5-ECE3-4F49-A496-B9A42FFCBF48}" srcOrd="0" destOrd="0" presId="urn:microsoft.com/office/officeart/2005/8/layout/vProcess5"/>
    <dgm:cxn modelId="{2F70F2BA-6A53-4E5E-8064-F1AAF98B6279}" type="presParOf" srcId="{4B1BEBA7-C404-4C1C-9ED3-F22D09059C3B}" destId="{E9CF8B5C-EEC7-4802-B9B0-5930C206A698}" srcOrd="1" destOrd="0" presId="urn:microsoft.com/office/officeart/2005/8/layout/vProcess5"/>
    <dgm:cxn modelId="{9E62A92A-5C0C-4F40-A39F-143443051033}" type="presParOf" srcId="{4B1BEBA7-C404-4C1C-9ED3-F22D09059C3B}" destId="{EC4A4308-B977-4F31-965E-EEB2FD5BECF3}" srcOrd="2" destOrd="0" presId="urn:microsoft.com/office/officeart/2005/8/layout/vProcess5"/>
    <dgm:cxn modelId="{72D4A91E-57E8-420D-84F7-68E46329C4A5}" type="presParOf" srcId="{4B1BEBA7-C404-4C1C-9ED3-F22D09059C3B}" destId="{F8159C94-5C78-45D8-8BF7-B6FF56CE4630}" srcOrd="3" destOrd="0" presId="urn:microsoft.com/office/officeart/2005/8/layout/vProcess5"/>
    <dgm:cxn modelId="{24D2A9A8-4B58-4807-9390-35CDBAD2627C}" type="presParOf" srcId="{4B1BEBA7-C404-4C1C-9ED3-F22D09059C3B}" destId="{17B4E6D8-71DB-4A69-9B67-556FD0B64CF5}" srcOrd="4" destOrd="0" presId="urn:microsoft.com/office/officeart/2005/8/layout/vProcess5"/>
    <dgm:cxn modelId="{F0E9CAF6-ED22-4DDD-8A5A-7A73FA1E7DCA}" type="presParOf" srcId="{4B1BEBA7-C404-4C1C-9ED3-F22D09059C3B}" destId="{533B89D8-49A2-4822-BDA3-C3ACAD0BC14D}" srcOrd="5" destOrd="0" presId="urn:microsoft.com/office/officeart/2005/8/layout/vProcess5"/>
    <dgm:cxn modelId="{9ABA0F6A-25E1-4450-934B-35FE89DFD1F2}" type="presParOf" srcId="{4B1BEBA7-C404-4C1C-9ED3-F22D09059C3B}" destId="{D3DC8ABD-431A-4E81-BC76-EE94DC80B7A0}" srcOrd="6" destOrd="0" presId="urn:microsoft.com/office/officeart/2005/8/layout/vProcess5"/>
    <dgm:cxn modelId="{97CB9056-12FE-493D-8604-F4A1BF645709}" type="presParOf" srcId="{4B1BEBA7-C404-4C1C-9ED3-F22D09059C3B}" destId="{C0180F38-DFEF-43FE-A64E-3F92729281C8}" srcOrd="7" destOrd="0" presId="urn:microsoft.com/office/officeart/2005/8/layout/vProcess5"/>
    <dgm:cxn modelId="{580B48FB-6AE9-41B6-8979-2CA866F87061}" type="presParOf" srcId="{4B1BEBA7-C404-4C1C-9ED3-F22D09059C3B}" destId="{0BEE51A8-30FC-4AD5-8DC5-97AB1654822F}" srcOrd="8" destOrd="0" presId="urn:microsoft.com/office/officeart/2005/8/layout/vProcess5"/>
    <dgm:cxn modelId="{F2022770-F569-42E0-9C9A-247F26589DA1}" type="presParOf" srcId="{4B1BEBA7-C404-4C1C-9ED3-F22D09059C3B}" destId="{AD822446-7270-4ABB-AA6C-73CD2724D380}" srcOrd="9" destOrd="0" presId="urn:microsoft.com/office/officeart/2005/8/layout/vProcess5"/>
    <dgm:cxn modelId="{9E2CB1F2-13B9-4CFE-AEB9-A7C348B1A166}" type="presParOf" srcId="{4B1BEBA7-C404-4C1C-9ED3-F22D09059C3B}" destId="{DA380500-D4FD-4C55-97E7-CBB5F504DADE}" srcOrd="10" destOrd="0" presId="urn:microsoft.com/office/officeart/2005/8/layout/vProcess5"/>
    <dgm:cxn modelId="{5A6E9D8D-2D75-4484-BF94-FFA0042FACB7}" type="presParOf" srcId="{4B1BEBA7-C404-4C1C-9ED3-F22D09059C3B}" destId="{7692F002-90BA-40BE-8B45-FB672D0AB5E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3EEA3-F886-49FB-8129-854C852D0FA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46844919-6A5A-463C-9F78-751B9E00E652}">
      <dgm:prSet/>
      <dgm:spPr/>
      <dgm:t>
        <a:bodyPr/>
        <a:lstStyle/>
        <a:p>
          <a:r>
            <a:rPr lang="en-US" b="1" dirty="0"/>
            <a:t>Process Experts</a:t>
          </a:r>
        </a:p>
      </dgm:t>
    </dgm:pt>
    <dgm:pt modelId="{11236B2B-9E90-477A-B370-D853ED8E75A4}" type="parTrans" cxnId="{0961819B-92CD-4B36-B706-0F68DAC475B7}">
      <dgm:prSet/>
      <dgm:spPr/>
      <dgm:t>
        <a:bodyPr/>
        <a:lstStyle/>
        <a:p>
          <a:endParaRPr lang="en-US"/>
        </a:p>
      </dgm:t>
    </dgm:pt>
    <dgm:pt modelId="{83C1932A-4BC0-4478-B556-75D2882D8D48}" type="sibTrans" cxnId="{0961819B-92CD-4B36-B706-0F68DAC475B7}">
      <dgm:prSet/>
      <dgm:spPr/>
      <dgm:t>
        <a:bodyPr/>
        <a:lstStyle/>
        <a:p>
          <a:endParaRPr lang="en-US"/>
        </a:p>
      </dgm:t>
    </dgm:pt>
    <dgm:pt modelId="{383F26BC-600C-4FC6-86C1-7101E6D8FC1B}">
      <dgm:prSet/>
      <dgm:spPr/>
      <dgm:t>
        <a:bodyPr/>
        <a:lstStyle/>
        <a:p>
          <a:r>
            <a:rPr lang="en-US" b="1" dirty="0"/>
            <a:t>Content Experts</a:t>
          </a:r>
        </a:p>
      </dgm:t>
    </dgm:pt>
    <dgm:pt modelId="{7563935D-2995-4757-970E-FF320172CC30}" type="parTrans" cxnId="{DA9981A8-9C15-4312-B12C-1244CC06BF40}">
      <dgm:prSet/>
      <dgm:spPr/>
      <dgm:t>
        <a:bodyPr/>
        <a:lstStyle/>
        <a:p>
          <a:endParaRPr lang="en-US"/>
        </a:p>
      </dgm:t>
    </dgm:pt>
    <dgm:pt modelId="{AA0DC224-7C39-4A47-9D9C-0864DF95BC19}" type="sibTrans" cxnId="{DA9981A8-9C15-4312-B12C-1244CC06BF40}">
      <dgm:prSet/>
      <dgm:spPr/>
      <dgm:t>
        <a:bodyPr/>
        <a:lstStyle/>
        <a:p>
          <a:endParaRPr lang="en-US"/>
        </a:p>
      </dgm:t>
    </dgm:pt>
    <dgm:pt modelId="{C9C6C650-5178-4260-8228-3B193C45711E}">
      <dgm:prSet/>
      <dgm:spPr/>
      <dgm:t>
        <a:bodyPr/>
        <a:lstStyle/>
        <a:p>
          <a:r>
            <a:rPr lang="en-US" dirty="0"/>
            <a:t>The primary content expert is always the person whose plan is being developed</a:t>
          </a:r>
        </a:p>
      </dgm:t>
    </dgm:pt>
    <dgm:pt modelId="{94E027BC-B95F-4B5D-AA1D-D3C2B882602C}" type="parTrans" cxnId="{72A70979-852D-4592-9DE4-B3274BCE3388}">
      <dgm:prSet/>
      <dgm:spPr/>
      <dgm:t>
        <a:bodyPr/>
        <a:lstStyle/>
        <a:p>
          <a:endParaRPr lang="en-US"/>
        </a:p>
      </dgm:t>
    </dgm:pt>
    <dgm:pt modelId="{C8CFD6A8-8301-4FF4-B799-5C73CB013005}" type="sibTrans" cxnId="{72A70979-852D-4592-9DE4-B3274BCE3388}">
      <dgm:prSet/>
      <dgm:spPr/>
      <dgm:t>
        <a:bodyPr/>
        <a:lstStyle/>
        <a:p>
          <a:endParaRPr lang="en-US"/>
        </a:p>
      </dgm:t>
    </dgm:pt>
    <dgm:pt modelId="{68E71F50-6685-4067-8B64-501F5BBA071E}">
      <dgm:prSet/>
      <dgm:spPr/>
      <dgm:t>
        <a:bodyPr/>
        <a:lstStyle/>
        <a:p>
          <a:r>
            <a:rPr lang="en-US" b="1" dirty="0"/>
            <a:t>Good Process Experts</a:t>
          </a:r>
        </a:p>
      </dgm:t>
    </dgm:pt>
    <dgm:pt modelId="{D426C0EB-9847-4156-B31D-A3F9ED6B31A3}" type="parTrans" cxnId="{D0F5C34C-3A05-4D5A-939F-05974C9093BA}">
      <dgm:prSet/>
      <dgm:spPr/>
      <dgm:t>
        <a:bodyPr/>
        <a:lstStyle/>
        <a:p>
          <a:endParaRPr lang="en-US"/>
        </a:p>
      </dgm:t>
    </dgm:pt>
    <dgm:pt modelId="{FE5A09AB-13A1-4332-9F55-C33857AB00B2}" type="sibTrans" cxnId="{D0F5C34C-3A05-4D5A-939F-05974C9093BA}">
      <dgm:prSet/>
      <dgm:spPr/>
      <dgm:t>
        <a:bodyPr/>
        <a:lstStyle/>
        <a:p>
          <a:endParaRPr lang="en-US"/>
        </a:p>
      </dgm:t>
    </dgm:pt>
    <dgm:pt modelId="{A8428350-DF99-40AE-A48F-256A161F3483}">
      <dgm:prSet/>
      <dgm:spPr/>
      <dgm:t>
        <a:bodyPr/>
        <a:lstStyle/>
        <a:p>
          <a:r>
            <a:rPr lang="en-US" dirty="0"/>
            <a:t>Help the person have positive control over the process</a:t>
          </a:r>
        </a:p>
      </dgm:t>
    </dgm:pt>
    <dgm:pt modelId="{054881DA-D334-408E-8C5E-5EC472EA9404}" type="parTrans" cxnId="{C6E3277B-3A1F-4446-B4EE-08EE532BB44A}">
      <dgm:prSet/>
      <dgm:spPr/>
      <dgm:t>
        <a:bodyPr/>
        <a:lstStyle/>
        <a:p>
          <a:endParaRPr lang="en-US"/>
        </a:p>
      </dgm:t>
    </dgm:pt>
    <dgm:pt modelId="{B5D12510-4B48-4129-876D-8011CEE04048}" type="sibTrans" cxnId="{C6E3277B-3A1F-4446-B4EE-08EE532BB44A}">
      <dgm:prSet/>
      <dgm:spPr/>
      <dgm:t>
        <a:bodyPr/>
        <a:lstStyle/>
        <a:p>
          <a:endParaRPr lang="en-US"/>
        </a:p>
      </dgm:t>
    </dgm:pt>
    <dgm:pt modelId="{BA98B174-D7E4-4ADD-A2B0-23F039F64665}">
      <dgm:prSet/>
      <dgm:spPr/>
      <dgm:t>
        <a:bodyPr/>
        <a:lstStyle/>
        <a:p>
          <a:r>
            <a:rPr lang="en-US" dirty="0"/>
            <a:t>Help and encourage the person to become their own process expert </a:t>
          </a:r>
        </a:p>
      </dgm:t>
    </dgm:pt>
    <dgm:pt modelId="{1CE52061-E81A-44A4-B6EC-19A0C84B786E}" type="parTrans" cxnId="{8F149BEA-8FA5-468E-BCC3-8B7A29D65D70}">
      <dgm:prSet/>
      <dgm:spPr/>
      <dgm:t>
        <a:bodyPr/>
        <a:lstStyle/>
        <a:p>
          <a:endParaRPr lang="en-US"/>
        </a:p>
      </dgm:t>
    </dgm:pt>
    <dgm:pt modelId="{286EC9DA-4409-447E-BB84-07BB356E8B56}" type="sibTrans" cxnId="{8F149BEA-8FA5-468E-BCC3-8B7A29D65D70}">
      <dgm:prSet/>
      <dgm:spPr/>
      <dgm:t>
        <a:bodyPr/>
        <a:lstStyle/>
        <a:p>
          <a:endParaRPr lang="en-US"/>
        </a:p>
      </dgm:t>
    </dgm:pt>
    <dgm:pt modelId="{81A1806A-FF0D-46D2-9387-9E3764221D53}">
      <dgm:prSet/>
      <dgm:spPr/>
      <dgm:t>
        <a:bodyPr/>
        <a:lstStyle/>
        <a:p>
          <a:r>
            <a:rPr lang="en-US" dirty="0"/>
            <a:t>Know how to develop and write a Person-Centered Plan</a:t>
          </a:r>
        </a:p>
      </dgm:t>
    </dgm:pt>
    <dgm:pt modelId="{15A3D6B0-978A-4E1A-A5D3-3323B7A300A3}" type="parTrans" cxnId="{F984D8DA-09FB-4245-90CE-BCB908BEF37E}">
      <dgm:prSet/>
      <dgm:spPr/>
      <dgm:t>
        <a:bodyPr/>
        <a:lstStyle/>
        <a:p>
          <a:endParaRPr lang="en-US"/>
        </a:p>
      </dgm:t>
    </dgm:pt>
    <dgm:pt modelId="{DDF97CCB-5998-4B84-BCB4-53B76197ED67}" type="sibTrans" cxnId="{F984D8DA-09FB-4245-90CE-BCB908BEF37E}">
      <dgm:prSet/>
      <dgm:spPr/>
      <dgm:t>
        <a:bodyPr/>
        <a:lstStyle/>
        <a:p>
          <a:endParaRPr lang="en-US"/>
        </a:p>
      </dgm:t>
    </dgm:pt>
    <dgm:pt modelId="{A6061CD9-DC97-4C8A-B424-BCB0D8328FA4}">
      <dgm:prSet/>
      <dgm:spPr/>
      <dgm:t>
        <a:bodyPr/>
        <a:lstStyle/>
        <a:p>
          <a:r>
            <a:rPr lang="en-US" dirty="0"/>
            <a:t>Know what the plan should say</a:t>
          </a:r>
        </a:p>
      </dgm:t>
    </dgm:pt>
    <dgm:pt modelId="{AA1E76C9-BCDE-4BCA-A483-EAE01450C546}" type="parTrans" cxnId="{C63532B6-8673-4AAC-A9F5-A47009F8E080}">
      <dgm:prSet/>
      <dgm:spPr/>
      <dgm:t>
        <a:bodyPr/>
        <a:lstStyle/>
        <a:p>
          <a:endParaRPr lang="en-US"/>
        </a:p>
      </dgm:t>
    </dgm:pt>
    <dgm:pt modelId="{6266B560-4CD1-4E7F-BB2A-E0B8FA08576C}" type="sibTrans" cxnId="{C63532B6-8673-4AAC-A9F5-A47009F8E080}">
      <dgm:prSet/>
      <dgm:spPr/>
      <dgm:t>
        <a:bodyPr/>
        <a:lstStyle/>
        <a:p>
          <a:endParaRPr lang="en-US"/>
        </a:p>
      </dgm:t>
    </dgm:pt>
    <dgm:pt modelId="{A02E4213-14BB-45B5-AC76-16D44A16E05E}" type="pres">
      <dgm:prSet presAssocID="{1963EEA3-F886-49FB-8129-854C852D0FA7}" presName="Name0" presStyleCnt="0">
        <dgm:presLayoutVars>
          <dgm:dir/>
          <dgm:animLvl val="lvl"/>
          <dgm:resizeHandles val="exact"/>
        </dgm:presLayoutVars>
      </dgm:prSet>
      <dgm:spPr/>
    </dgm:pt>
    <dgm:pt modelId="{EA475BCC-6390-477F-9581-EE2325895E38}" type="pres">
      <dgm:prSet presAssocID="{46844919-6A5A-463C-9F78-751B9E00E652}" presName="vertFlow" presStyleCnt="0"/>
      <dgm:spPr/>
    </dgm:pt>
    <dgm:pt modelId="{155A659B-2849-4BF3-8CCE-8EA378C56DA8}" type="pres">
      <dgm:prSet presAssocID="{46844919-6A5A-463C-9F78-751B9E00E652}" presName="header" presStyleLbl="node1" presStyleIdx="0" presStyleCnt="3"/>
      <dgm:spPr/>
    </dgm:pt>
    <dgm:pt modelId="{F7A08075-9CFE-4B1D-A76E-BD65FA81E170}" type="pres">
      <dgm:prSet presAssocID="{15A3D6B0-978A-4E1A-A5D3-3323B7A300A3}" presName="parTrans" presStyleLbl="sibTrans2D1" presStyleIdx="0" presStyleCnt="5"/>
      <dgm:spPr/>
    </dgm:pt>
    <dgm:pt modelId="{07971C7E-81DC-4641-BF80-6C660D8FE746}" type="pres">
      <dgm:prSet presAssocID="{81A1806A-FF0D-46D2-9387-9E3764221D53}" presName="child" presStyleLbl="alignAccFollowNode1" presStyleIdx="0" presStyleCnt="5">
        <dgm:presLayoutVars>
          <dgm:chMax val="0"/>
          <dgm:bulletEnabled val="1"/>
        </dgm:presLayoutVars>
      </dgm:prSet>
      <dgm:spPr/>
    </dgm:pt>
    <dgm:pt modelId="{9C8DAED3-4214-4AA5-BA50-470AE153D654}" type="pres">
      <dgm:prSet presAssocID="{46844919-6A5A-463C-9F78-751B9E00E652}" presName="hSp" presStyleCnt="0"/>
      <dgm:spPr/>
    </dgm:pt>
    <dgm:pt modelId="{859B8D67-4442-4700-B8CA-26396D10E960}" type="pres">
      <dgm:prSet presAssocID="{383F26BC-600C-4FC6-86C1-7101E6D8FC1B}" presName="vertFlow" presStyleCnt="0"/>
      <dgm:spPr/>
    </dgm:pt>
    <dgm:pt modelId="{2ECB0BC2-526C-49BC-AF47-03D9EF9A8D18}" type="pres">
      <dgm:prSet presAssocID="{383F26BC-600C-4FC6-86C1-7101E6D8FC1B}" presName="header" presStyleLbl="node1" presStyleIdx="1" presStyleCnt="3"/>
      <dgm:spPr/>
    </dgm:pt>
    <dgm:pt modelId="{555BC440-0A14-4A15-8656-6827ADE3E4E7}" type="pres">
      <dgm:prSet presAssocID="{AA1E76C9-BCDE-4BCA-A483-EAE01450C546}" presName="parTrans" presStyleLbl="sibTrans2D1" presStyleIdx="1" presStyleCnt="5"/>
      <dgm:spPr/>
    </dgm:pt>
    <dgm:pt modelId="{192AA57E-CE67-44B9-A2DC-41855D3754BA}" type="pres">
      <dgm:prSet presAssocID="{A6061CD9-DC97-4C8A-B424-BCB0D8328FA4}" presName="child" presStyleLbl="alignAccFollowNode1" presStyleIdx="1" presStyleCnt="5">
        <dgm:presLayoutVars>
          <dgm:chMax val="0"/>
          <dgm:bulletEnabled val="1"/>
        </dgm:presLayoutVars>
      </dgm:prSet>
      <dgm:spPr/>
    </dgm:pt>
    <dgm:pt modelId="{0029A8D9-5D36-4456-88FF-264BB4EB5C36}" type="pres">
      <dgm:prSet presAssocID="{6266B560-4CD1-4E7F-BB2A-E0B8FA08576C}" presName="sibTrans" presStyleLbl="sibTrans2D1" presStyleIdx="2" presStyleCnt="5"/>
      <dgm:spPr/>
    </dgm:pt>
    <dgm:pt modelId="{EF8F92A3-8832-4E61-8354-18E9C27791FC}" type="pres">
      <dgm:prSet presAssocID="{C9C6C650-5178-4260-8228-3B193C45711E}" presName="child" presStyleLbl="alignAccFollowNode1" presStyleIdx="2" presStyleCnt="5">
        <dgm:presLayoutVars>
          <dgm:chMax val="0"/>
          <dgm:bulletEnabled val="1"/>
        </dgm:presLayoutVars>
      </dgm:prSet>
      <dgm:spPr/>
    </dgm:pt>
    <dgm:pt modelId="{97D93F65-6184-4664-8AAB-2B42D47713E8}" type="pres">
      <dgm:prSet presAssocID="{383F26BC-600C-4FC6-86C1-7101E6D8FC1B}" presName="hSp" presStyleCnt="0"/>
      <dgm:spPr/>
    </dgm:pt>
    <dgm:pt modelId="{04E6C313-5F22-4EB4-83B7-4554351EF5BC}" type="pres">
      <dgm:prSet presAssocID="{68E71F50-6685-4067-8B64-501F5BBA071E}" presName="vertFlow" presStyleCnt="0"/>
      <dgm:spPr/>
    </dgm:pt>
    <dgm:pt modelId="{B33D4336-7A73-421D-A7BB-5C18E108C87C}" type="pres">
      <dgm:prSet presAssocID="{68E71F50-6685-4067-8B64-501F5BBA071E}" presName="header" presStyleLbl="node1" presStyleIdx="2" presStyleCnt="3"/>
      <dgm:spPr/>
    </dgm:pt>
    <dgm:pt modelId="{10CD9318-A3BA-4F0F-A889-B4AB31D23F0F}" type="pres">
      <dgm:prSet presAssocID="{054881DA-D334-408E-8C5E-5EC472EA9404}" presName="parTrans" presStyleLbl="sibTrans2D1" presStyleIdx="3" presStyleCnt="5"/>
      <dgm:spPr/>
    </dgm:pt>
    <dgm:pt modelId="{58845CE9-81A1-431C-81C4-355FEEE6430B}" type="pres">
      <dgm:prSet presAssocID="{A8428350-DF99-40AE-A48F-256A161F3483}" presName="child" presStyleLbl="alignAccFollowNode1" presStyleIdx="3" presStyleCnt="5">
        <dgm:presLayoutVars>
          <dgm:chMax val="0"/>
          <dgm:bulletEnabled val="1"/>
        </dgm:presLayoutVars>
      </dgm:prSet>
      <dgm:spPr/>
    </dgm:pt>
    <dgm:pt modelId="{49178C65-6885-4D30-8134-A50175CA3650}" type="pres">
      <dgm:prSet presAssocID="{B5D12510-4B48-4129-876D-8011CEE04048}" presName="sibTrans" presStyleLbl="sibTrans2D1" presStyleIdx="4" presStyleCnt="5"/>
      <dgm:spPr/>
    </dgm:pt>
    <dgm:pt modelId="{B80A98C6-FE81-4ED9-8306-AF3DFBA26D71}" type="pres">
      <dgm:prSet presAssocID="{BA98B174-D7E4-4ADD-A2B0-23F039F64665}" presName="child" presStyleLbl="alignAccFollowNode1" presStyleIdx="4" presStyleCnt="5">
        <dgm:presLayoutVars>
          <dgm:chMax val="0"/>
          <dgm:bulletEnabled val="1"/>
        </dgm:presLayoutVars>
      </dgm:prSet>
      <dgm:spPr/>
    </dgm:pt>
  </dgm:ptLst>
  <dgm:cxnLst>
    <dgm:cxn modelId="{D9B8D909-FD27-4B6F-A2AA-542E23CA0683}" type="presOf" srcId="{68E71F50-6685-4067-8B64-501F5BBA071E}" destId="{B33D4336-7A73-421D-A7BB-5C18E108C87C}" srcOrd="0" destOrd="0" presId="urn:microsoft.com/office/officeart/2005/8/layout/lProcess1"/>
    <dgm:cxn modelId="{C2DB0010-FF27-40A2-892A-F05A69A16459}" type="presOf" srcId="{BA98B174-D7E4-4ADD-A2B0-23F039F64665}" destId="{B80A98C6-FE81-4ED9-8306-AF3DFBA26D71}" srcOrd="0" destOrd="0" presId="urn:microsoft.com/office/officeart/2005/8/layout/lProcess1"/>
    <dgm:cxn modelId="{96DE3517-4B04-4BC2-AF9D-D40FB163C968}" type="presOf" srcId="{383F26BC-600C-4FC6-86C1-7101E6D8FC1B}" destId="{2ECB0BC2-526C-49BC-AF47-03D9EF9A8D18}" srcOrd="0" destOrd="0" presId="urn:microsoft.com/office/officeart/2005/8/layout/lProcess1"/>
    <dgm:cxn modelId="{02D56A36-7C44-4D9B-8F35-E63404147C94}" type="presOf" srcId="{AA1E76C9-BCDE-4BCA-A483-EAE01450C546}" destId="{555BC440-0A14-4A15-8656-6827ADE3E4E7}" srcOrd="0" destOrd="0" presId="urn:microsoft.com/office/officeart/2005/8/layout/lProcess1"/>
    <dgm:cxn modelId="{D0F5C34C-3A05-4D5A-939F-05974C9093BA}" srcId="{1963EEA3-F886-49FB-8129-854C852D0FA7}" destId="{68E71F50-6685-4067-8B64-501F5BBA071E}" srcOrd="2" destOrd="0" parTransId="{D426C0EB-9847-4156-B31D-A3F9ED6B31A3}" sibTransId="{FE5A09AB-13A1-4332-9F55-C33857AB00B2}"/>
    <dgm:cxn modelId="{A16D6D4E-BE07-4D86-81DA-ED3E752E501F}" type="presOf" srcId="{B5D12510-4B48-4129-876D-8011CEE04048}" destId="{49178C65-6885-4D30-8134-A50175CA3650}" srcOrd="0" destOrd="0" presId="urn:microsoft.com/office/officeart/2005/8/layout/lProcess1"/>
    <dgm:cxn modelId="{72A70979-852D-4592-9DE4-B3274BCE3388}" srcId="{383F26BC-600C-4FC6-86C1-7101E6D8FC1B}" destId="{C9C6C650-5178-4260-8228-3B193C45711E}" srcOrd="1" destOrd="0" parTransId="{94E027BC-B95F-4B5D-AA1D-D3C2B882602C}" sibTransId="{C8CFD6A8-8301-4FF4-B799-5C73CB013005}"/>
    <dgm:cxn modelId="{C6E3277B-3A1F-4446-B4EE-08EE532BB44A}" srcId="{68E71F50-6685-4067-8B64-501F5BBA071E}" destId="{A8428350-DF99-40AE-A48F-256A161F3483}" srcOrd="0" destOrd="0" parTransId="{054881DA-D334-408E-8C5E-5EC472EA9404}" sibTransId="{B5D12510-4B48-4129-876D-8011CEE04048}"/>
    <dgm:cxn modelId="{7FB11D93-5E5C-4563-B036-FE5ED9DEF806}" type="presOf" srcId="{46844919-6A5A-463C-9F78-751B9E00E652}" destId="{155A659B-2849-4BF3-8CCE-8EA378C56DA8}" srcOrd="0" destOrd="0" presId="urn:microsoft.com/office/officeart/2005/8/layout/lProcess1"/>
    <dgm:cxn modelId="{149E2A97-053C-4066-81BF-3BE9BA44AFB2}" type="presOf" srcId="{1963EEA3-F886-49FB-8129-854C852D0FA7}" destId="{A02E4213-14BB-45B5-AC76-16D44A16E05E}" srcOrd="0" destOrd="0" presId="urn:microsoft.com/office/officeart/2005/8/layout/lProcess1"/>
    <dgm:cxn modelId="{0961819B-92CD-4B36-B706-0F68DAC475B7}" srcId="{1963EEA3-F886-49FB-8129-854C852D0FA7}" destId="{46844919-6A5A-463C-9F78-751B9E00E652}" srcOrd="0" destOrd="0" parTransId="{11236B2B-9E90-477A-B370-D853ED8E75A4}" sibTransId="{83C1932A-4BC0-4478-B556-75D2882D8D48}"/>
    <dgm:cxn modelId="{DA9981A8-9C15-4312-B12C-1244CC06BF40}" srcId="{1963EEA3-F886-49FB-8129-854C852D0FA7}" destId="{383F26BC-600C-4FC6-86C1-7101E6D8FC1B}" srcOrd="1" destOrd="0" parTransId="{7563935D-2995-4757-970E-FF320172CC30}" sibTransId="{AA0DC224-7C39-4A47-9D9C-0864DF95BC19}"/>
    <dgm:cxn modelId="{63BAB3B2-E3D6-4FFA-A304-F34FED490EA4}" type="presOf" srcId="{C9C6C650-5178-4260-8228-3B193C45711E}" destId="{EF8F92A3-8832-4E61-8354-18E9C27791FC}" srcOrd="0" destOrd="0" presId="urn:microsoft.com/office/officeart/2005/8/layout/lProcess1"/>
    <dgm:cxn modelId="{C63532B6-8673-4AAC-A9F5-A47009F8E080}" srcId="{383F26BC-600C-4FC6-86C1-7101E6D8FC1B}" destId="{A6061CD9-DC97-4C8A-B424-BCB0D8328FA4}" srcOrd="0" destOrd="0" parTransId="{AA1E76C9-BCDE-4BCA-A483-EAE01450C546}" sibTransId="{6266B560-4CD1-4E7F-BB2A-E0B8FA08576C}"/>
    <dgm:cxn modelId="{EDF478CB-2674-4176-961E-E6BFC511EE24}" type="presOf" srcId="{A6061CD9-DC97-4C8A-B424-BCB0D8328FA4}" destId="{192AA57E-CE67-44B9-A2DC-41855D3754BA}" srcOrd="0" destOrd="0" presId="urn:microsoft.com/office/officeart/2005/8/layout/lProcess1"/>
    <dgm:cxn modelId="{881F36CC-D576-4653-A07A-3A76580BFEFA}" type="presOf" srcId="{054881DA-D334-408E-8C5E-5EC472EA9404}" destId="{10CD9318-A3BA-4F0F-A889-B4AB31D23F0F}" srcOrd="0" destOrd="0" presId="urn:microsoft.com/office/officeart/2005/8/layout/lProcess1"/>
    <dgm:cxn modelId="{F984D8DA-09FB-4245-90CE-BCB908BEF37E}" srcId="{46844919-6A5A-463C-9F78-751B9E00E652}" destId="{81A1806A-FF0D-46D2-9387-9E3764221D53}" srcOrd="0" destOrd="0" parTransId="{15A3D6B0-978A-4E1A-A5D3-3323B7A300A3}" sibTransId="{DDF97CCB-5998-4B84-BCB4-53B76197ED67}"/>
    <dgm:cxn modelId="{13F85CDF-8672-4FA2-955E-6E747D917B6E}" type="presOf" srcId="{81A1806A-FF0D-46D2-9387-9E3764221D53}" destId="{07971C7E-81DC-4641-BF80-6C660D8FE746}" srcOrd="0" destOrd="0" presId="urn:microsoft.com/office/officeart/2005/8/layout/lProcess1"/>
    <dgm:cxn modelId="{A68A51E0-DAD6-4EA9-9E8B-C2F8647D0383}" type="presOf" srcId="{15A3D6B0-978A-4E1A-A5D3-3323B7A300A3}" destId="{F7A08075-9CFE-4B1D-A76E-BD65FA81E170}" srcOrd="0" destOrd="0" presId="urn:microsoft.com/office/officeart/2005/8/layout/lProcess1"/>
    <dgm:cxn modelId="{8F149BEA-8FA5-468E-BCC3-8B7A29D65D70}" srcId="{68E71F50-6685-4067-8B64-501F5BBA071E}" destId="{BA98B174-D7E4-4ADD-A2B0-23F039F64665}" srcOrd="1" destOrd="0" parTransId="{1CE52061-E81A-44A4-B6EC-19A0C84B786E}" sibTransId="{286EC9DA-4409-447E-BB84-07BB356E8B56}"/>
    <dgm:cxn modelId="{4E7EBFEF-AF72-4AAC-B08C-F5AE9A81FAEE}" type="presOf" srcId="{6266B560-4CD1-4E7F-BB2A-E0B8FA08576C}" destId="{0029A8D9-5D36-4456-88FF-264BB4EB5C36}" srcOrd="0" destOrd="0" presId="urn:microsoft.com/office/officeart/2005/8/layout/lProcess1"/>
    <dgm:cxn modelId="{783DC1FC-2455-4CE9-8E82-1DA05ED49C74}" type="presOf" srcId="{A8428350-DF99-40AE-A48F-256A161F3483}" destId="{58845CE9-81A1-431C-81C4-355FEEE6430B}" srcOrd="0" destOrd="0" presId="urn:microsoft.com/office/officeart/2005/8/layout/lProcess1"/>
    <dgm:cxn modelId="{2C39FD2C-00BF-49C5-9A79-E866DDF6F064}" type="presParOf" srcId="{A02E4213-14BB-45B5-AC76-16D44A16E05E}" destId="{EA475BCC-6390-477F-9581-EE2325895E38}" srcOrd="0" destOrd="0" presId="urn:microsoft.com/office/officeart/2005/8/layout/lProcess1"/>
    <dgm:cxn modelId="{582BA27B-800E-492C-8EF9-25B04C1596E0}" type="presParOf" srcId="{EA475BCC-6390-477F-9581-EE2325895E38}" destId="{155A659B-2849-4BF3-8CCE-8EA378C56DA8}" srcOrd="0" destOrd="0" presId="urn:microsoft.com/office/officeart/2005/8/layout/lProcess1"/>
    <dgm:cxn modelId="{A3C8655E-008D-4707-A186-DDAE49EEF842}" type="presParOf" srcId="{EA475BCC-6390-477F-9581-EE2325895E38}" destId="{F7A08075-9CFE-4B1D-A76E-BD65FA81E170}" srcOrd="1" destOrd="0" presId="urn:microsoft.com/office/officeart/2005/8/layout/lProcess1"/>
    <dgm:cxn modelId="{E71FF110-3DA6-4E75-904D-B06E8C09BC3D}" type="presParOf" srcId="{EA475BCC-6390-477F-9581-EE2325895E38}" destId="{07971C7E-81DC-4641-BF80-6C660D8FE746}" srcOrd="2" destOrd="0" presId="urn:microsoft.com/office/officeart/2005/8/layout/lProcess1"/>
    <dgm:cxn modelId="{A8CB2587-8AD9-42A4-B4C5-050BEF382025}" type="presParOf" srcId="{A02E4213-14BB-45B5-AC76-16D44A16E05E}" destId="{9C8DAED3-4214-4AA5-BA50-470AE153D654}" srcOrd="1" destOrd="0" presId="urn:microsoft.com/office/officeart/2005/8/layout/lProcess1"/>
    <dgm:cxn modelId="{07E3ABAE-A016-44E6-B8D0-1B8A472F14B1}" type="presParOf" srcId="{A02E4213-14BB-45B5-AC76-16D44A16E05E}" destId="{859B8D67-4442-4700-B8CA-26396D10E960}" srcOrd="2" destOrd="0" presId="urn:microsoft.com/office/officeart/2005/8/layout/lProcess1"/>
    <dgm:cxn modelId="{9791F15A-A72B-42D0-B12D-F1BFD46203E2}" type="presParOf" srcId="{859B8D67-4442-4700-B8CA-26396D10E960}" destId="{2ECB0BC2-526C-49BC-AF47-03D9EF9A8D18}" srcOrd="0" destOrd="0" presId="urn:microsoft.com/office/officeart/2005/8/layout/lProcess1"/>
    <dgm:cxn modelId="{6C8B65DD-8C3E-4D43-B8F9-064AC42EA80D}" type="presParOf" srcId="{859B8D67-4442-4700-B8CA-26396D10E960}" destId="{555BC440-0A14-4A15-8656-6827ADE3E4E7}" srcOrd="1" destOrd="0" presId="urn:microsoft.com/office/officeart/2005/8/layout/lProcess1"/>
    <dgm:cxn modelId="{D6C3E3BD-663E-467D-AFEA-FBA588191360}" type="presParOf" srcId="{859B8D67-4442-4700-B8CA-26396D10E960}" destId="{192AA57E-CE67-44B9-A2DC-41855D3754BA}" srcOrd="2" destOrd="0" presId="urn:microsoft.com/office/officeart/2005/8/layout/lProcess1"/>
    <dgm:cxn modelId="{EB8684E9-80BA-4C6D-B4B2-7B0293864130}" type="presParOf" srcId="{859B8D67-4442-4700-B8CA-26396D10E960}" destId="{0029A8D9-5D36-4456-88FF-264BB4EB5C36}" srcOrd="3" destOrd="0" presId="urn:microsoft.com/office/officeart/2005/8/layout/lProcess1"/>
    <dgm:cxn modelId="{2B4CAF4E-E65C-4EEF-B64E-21FB421E76E5}" type="presParOf" srcId="{859B8D67-4442-4700-B8CA-26396D10E960}" destId="{EF8F92A3-8832-4E61-8354-18E9C27791FC}" srcOrd="4" destOrd="0" presId="urn:microsoft.com/office/officeart/2005/8/layout/lProcess1"/>
    <dgm:cxn modelId="{5BC2D0E9-665A-491D-AC2D-905BA458A182}" type="presParOf" srcId="{A02E4213-14BB-45B5-AC76-16D44A16E05E}" destId="{97D93F65-6184-4664-8AAB-2B42D47713E8}" srcOrd="3" destOrd="0" presId="urn:microsoft.com/office/officeart/2005/8/layout/lProcess1"/>
    <dgm:cxn modelId="{65A15087-EAA7-4B99-BA54-1EAB36CEACAD}" type="presParOf" srcId="{A02E4213-14BB-45B5-AC76-16D44A16E05E}" destId="{04E6C313-5F22-4EB4-83B7-4554351EF5BC}" srcOrd="4" destOrd="0" presId="urn:microsoft.com/office/officeart/2005/8/layout/lProcess1"/>
    <dgm:cxn modelId="{E012F464-EEF9-4D80-A544-8EC407F29E3F}" type="presParOf" srcId="{04E6C313-5F22-4EB4-83B7-4554351EF5BC}" destId="{B33D4336-7A73-421D-A7BB-5C18E108C87C}" srcOrd="0" destOrd="0" presId="urn:microsoft.com/office/officeart/2005/8/layout/lProcess1"/>
    <dgm:cxn modelId="{B4323FBA-9A89-442F-B264-38612DE311C5}" type="presParOf" srcId="{04E6C313-5F22-4EB4-83B7-4554351EF5BC}" destId="{10CD9318-A3BA-4F0F-A889-B4AB31D23F0F}" srcOrd="1" destOrd="0" presId="urn:microsoft.com/office/officeart/2005/8/layout/lProcess1"/>
    <dgm:cxn modelId="{37BE9F2E-9E3F-4F00-A4F5-53A525BCC0A7}" type="presParOf" srcId="{04E6C313-5F22-4EB4-83B7-4554351EF5BC}" destId="{58845CE9-81A1-431C-81C4-355FEEE6430B}" srcOrd="2" destOrd="0" presId="urn:microsoft.com/office/officeart/2005/8/layout/lProcess1"/>
    <dgm:cxn modelId="{51605DAA-61D0-468C-A6E9-F1CE5E5C0949}" type="presParOf" srcId="{04E6C313-5F22-4EB4-83B7-4554351EF5BC}" destId="{49178C65-6885-4D30-8134-A50175CA3650}" srcOrd="3" destOrd="0" presId="urn:microsoft.com/office/officeart/2005/8/layout/lProcess1"/>
    <dgm:cxn modelId="{690849DE-1DE4-4E34-A65C-47CDB2E5E936}" type="presParOf" srcId="{04E6C313-5F22-4EB4-83B7-4554351EF5BC}" destId="{B80A98C6-FE81-4ED9-8306-AF3DFBA26D71}"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BB867A-3DE3-4AB5-9578-A00947078753}"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4FA7F482-6C52-470E-B82C-15A21E2D8CC0}">
      <dgm:prSet phldrT="[Text]" custT="1"/>
      <dgm:spPr/>
      <dgm:t>
        <a:bodyPr/>
        <a:lstStyle/>
        <a:p>
          <a:r>
            <a:rPr lang="en-US" sz="1600" dirty="0"/>
            <a:t>Your vision of the life you want and how to get there changes with experience</a:t>
          </a:r>
        </a:p>
      </dgm:t>
    </dgm:pt>
    <dgm:pt modelId="{B1E3B1FD-19A6-4641-924C-655BB09A35AD}" type="parTrans" cxnId="{FF2F8E91-08A7-48CF-864C-B1358FF888D3}">
      <dgm:prSet/>
      <dgm:spPr/>
      <dgm:t>
        <a:bodyPr/>
        <a:lstStyle/>
        <a:p>
          <a:endParaRPr lang="en-US"/>
        </a:p>
      </dgm:t>
    </dgm:pt>
    <dgm:pt modelId="{990B3AD1-A30E-49CD-972D-FC9C81DFD923}" type="sibTrans" cxnId="{FF2F8E91-08A7-48CF-864C-B1358FF888D3}">
      <dgm:prSet/>
      <dgm:spPr>
        <a:ln w="38100">
          <a:solidFill>
            <a:schemeClr val="accent2"/>
          </a:solidFill>
        </a:ln>
      </dgm:spPr>
      <dgm:t>
        <a:bodyPr/>
        <a:lstStyle/>
        <a:p>
          <a:endParaRPr lang="en-US"/>
        </a:p>
      </dgm:t>
    </dgm:pt>
    <dgm:pt modelId="{AA9D87AF-9D55-4D95-94FF-DE9BFC01768A}">
      <dgm:prSet phldrT="[Text]" custT="1"/>
      <dgm:spPr/>
      <dgm:t>
        <a:bodyPr/>
        <a:lstStyle/>
        <a:p>
          <a:r>
            <a:rPr lang="en-US" sz="1600" dirty="0"/>
            <a:t>First efforts at planning reflect what is known at the time of planning</a:t>
          </a:r>
        </a:p>
      </dgm:t>
    </dgm:pt>
    <dgm:pt modelId="{4165BB46-02A4-4ABA-B322-CE391A6AC53C}" type="parTrans" cxnId="{A6D7CB33-A121-4A33-99CB-4FF7B38B043F}">
      <dgm:prSet/>
      <dgm:spPr/>
      <dgm:t>
        <a:bodyPr/>
        <a:lstStyle/>
        <a:p>
          <a:endParaRPr lang="en-US"/>
        </a:p>
      </dgm:t>
    </dgm:pt>
    <dgm:pt modelId="{2035EF3D-1CB3-4010-AA8F-90542B6B4567}" type="sibTrans" cxnId="{A6D7CB33-A121-4A33-99CB-4FF7B38B043F}">
      <dgm:prSet/>
      <dgm:spPr>
        <a:ln w="38100">
          <a:solidFill>
            <a:schemeClr val="accent3"/>
          </a:solidFill>
        </a:ln>
      </dgm:spPr>
      <dgm:t>
        <a:bodyPr/>
        <a:lstStyle/>
        <a:p>
          <a:endParaRPr lang="en-US" b="1"/>
        </a:p>
      </dgm:t>
    </dgm:pt>
    <dgm:pt modelId="{FD9B4C92-3324-406F-82D0-DB793C1F36E1}">
      <dgm:prSet phldrT="[Text]" custT="1"/>
      <dgm:spPr/>
      <dgm:t>
        <a:bodyPr/>
        <a:lstStyle/>
        <a:p>
          <a:r>
            <a:rPr lang="en-US" sz="1600" dirty="0"/>
            <a:t>Efforts at implementing generate learning about what works and doesn’t work</a:t>
          </a:r>
        </a:p>
      </dgm:t>
    </dgm:pt>
    <dgm:pt modelId="{497931B8-6C3A-49B8-B9C9-210324DBD6DA}" type="parTrans" cxnId="{E63D11D0-128D-42EB-9965-B6ED4D928B43}">
      <dgm:prSet/>
      <dgm:spPr/>
      <dgm:t>
        <a:bodyPr/>
        <a:lstStyle/>
        <a:p>
          <a:endParaRPr lang="en-US"/>
        </a:p>
      </dgm:t>
    </dgm:pt>
    <dgm:pt modelId="{3D9D99A5-CA9A-43C1-98EC-E90026E1DB99}" type="sibTrans" cxnId="{E63D11D0-128D-42EB-9965-B6ED4D928B43}">
      <dgm:prSet/>
      <dgm:spPr>
        <a:ln w="38100">
          <a:solidFill>
            <a:schemeClr val="accent4"/>
          </a:solidFill>
        </a:ln>
      </dgm:spPr>
      <dgm:t>
        <a:bodyPr/>
        <a:lstStyle/>
        <a:p>
          <a:endParaRPr lang="en-US"/>
        </a:p>
      </dgm:t>
    </dgm:pt>
    <dgm:pt modelId="{5E5985CF-7474-4C47-974D-62A8B4615E04}">
      <dgm:prSet phldrT="[Text]" custT="1"/>
      <dgm:spPr/>
      <dgm:t>
        <a:bodyPr/>
        <a:lstStyle/>
        <a:p>
          <a:r>
            <a:rPr lang="en-US" sz="1600" dirty="0"/>
            <a:t>Plans should evolve with the learning</a:t>
          </a:r>
        </a:p>
      </dgm:t>
    </dgm:pt>
    <dgm:pt modelId="{2ED237CE-BF46-45A2-BBB6-6DA0854AE707}" type="parTrans" cxnId="{72742959-9FB6-450F-90B8-0D65D726BFF5}">
      <dgm:prSet/>
      <dgm:spPr/>
      <dgm:t>
        <a:bodyPr/>
        <a:lstStyle/>
        <a:p>
          <a:endParaRPr lang="en-US"/>
        </a:p>
      </dgm:t>
    </dgm:pt>
    <dgm:pt modelId="{7F34DCB9-E744-4C3E-A04D-5891834189F7}" type="sibTrans" cxnId="{72742959-9FB6-450F-90B8-0D65D726BFF5}">
      <dgm:prSet/>
      <dgm:spPr>
        <a:ln w="38100"/>
      </dgm:spPr>
      <dgm:t>
        <a:bodyPr/>
        <a:lstStyle/>
        <a:p>
          <a:endParaRPr lang="en-US" sz="2400"/>
        </a:p>
      </dgm:t>
    </dgm:pt>
    <dgm:pt modelId="{60957E12-D876-424C-B3C6-4E64B84ABB1C}" type="pres">
      <dgm:prSet presAssocID="{F6BB867A-3DE3-4AB5-9578-A00947078753}" presName="cycle" presStyleCnt="0">
        <dgm:presLayoutVars>
          <dgm:dir/>
          <dgm:resizeHandles val="exact"/>
        </dgm:presLayoutVars>
      </dgm:prSet>
      <dgm:spPr/>
    </dgm:pt>
    <dgm:pt modelId="{0DBF9F8D-EC8E-4D2C-878C-8CC191A5EE0B}" type="pres">
      <dgm:prSet presAssocID="{4FA7F482-6C52-470E-B82C-15A21E2D8CC0}" presName="node" presStyleLbl="node1" presStyleIdx="0" presStyleCnt="4" custScaleX="135141">
        <dgm:presLayoutVars>
          <dgm:bulletEnabled val="1"/>
        </dgm:presLayoutVars>
      </dgm:prSet>
      <dgm:spPr/>
    </dgm:pt>
    <dgm:pt modelId="{683B0885-30D4-4AEE-B3F4-89C67BB8D5D5}" type="pres">
      <dgm:prSet presAssocID="{4FA7F482-6C52-470E-B82C-15A21E2D8CC0}" presName="spNode" presStyleCnt="0"/>
      <dgm:spPr/>
    </dgm:pt>
    <dgm:pt modelId="{5B1E53F0-0F0F-4BE4-8C47-2BC92635D908}" type="pres">
      <dgm:prSet presAssocID="{990B3AD1-A30E-49CD-972D-FC9C81DFD923}" presName="sibTrans" presStyleLbl="sibTrans1D1" presStyleIdx="0" presStyleCnt="4"/>
      <dgm:spPr/>
    </dgm:pt>
    <dgm:pt modelId="{EDAC1BD4-C8B3-4AB4-B226-508696224E42}" type="pres">
      <dgm:prSet presAssocID="{AA9D87AF-9D55-4D95-94FF-DE9BFC01768A}" presName="node" presStyleLbl="node1" presStyleIdx="1" presStyleCnt="4" custScaleX="135141">
        <dgm:presLayoutVars>
          <dgm:bulletEnabled val="1"/>
        </dgm:presLayoutVars>
      </dgm:prSet>
      <dgm:spPr/>
    </dgm:pt>
    <dgm:pt modelId="{D9ABF151-1884-4FDD-B42B-86358717B88A}" type="pres">
      <dgm:prSet presAssocID="{AA9D87AF-9D55-4D95-94FF-DE9BFC01768A}" presName="spNode" presStyleCnt="0"/>
      <dgm:spPr/>
    </dgm:pt>
    <dgm:pt modelId="{5C85664E-C684-4417-A530-D716D6A88EB1}" type="pres">
      <dgm:prSet presAssocID="{2035EF3D-1CB3-4010-AA8F-90542B6B4567}" presName="sibTrans" presStyleLbl="sibTrans1D1" presStyleIdx="1" presStyleCnt="4"/>
      <dgm:spPr/>
    </dgm:pt>
    <dgm:pt modelId="{19EB7930-BF9F-4FBF-AA2A-DD8D2902B914}" type="pres">
      <dgm:prSet presAssocID="{FD9B4C92-3324-406F-82D0-DB793C1F36E1}" presName="node" presStyleLbl="node1" presStyleIdx="2" presStyleCnt="4" custScaleX="135141">
        <dgm:presLayoutVars>
          <dgm:bulletEnabled val="1"/>
        </dgm:presLayoutVars>
      </dgm:prSet>
      <dgm:spPr/>
    </dgm:pt>
    <dgm:pt modelId="{7F8235B1-3530-4522-96DF-604906708254}" type="pres">
      <dgm:prSet presAssocID="{FD9B4C92-3324-406F-82D0-DB793C1F36E1}" presName="spNode" presStyleCnt="0"/>
      <dgm:spPr/>
    </dgm:pt>
    <dgm:pt modelId="{1C90C9E7-3E79-4BF7-9E99-4D17DA821B74}" type="pres">
      <dgm:prSet presAssocID="{3D9D99A5-CA9A-43C1-98EC-E90026E1DB99}" presName="sibTrans" presStyleLbl="sibTrans1D1" presStyleIdx="2" presStyleCnt="4"/>
      <dgm:spPr/>
    </dgm:pt>
    <dgm:pt modelId="{6503A51E-F931-4070-8450-F2748402A6C3}" type="pres">
      <dgm:prSet presAssocID="{5E5985CF-7474-4C47-974D-62A8B4615E04}" presName="node" presStyleLbl="node1" presStyleIdx="3" presStyleCnt="4" custScaleX="135141">
        <dgm:presLayoutVars>
          <dgm:bulletEnabled val="1"/>
        </dgm:presLayoutVars>
      </dgm:prSet>
      <dgm:spPr/>
    </dgm:pt>
    <dgm:pt modelId="{9CD917EE-F054-4C64-BF68-F7EC842C49C8}" type="pres">
      <dgm:prSet presAssocID="{5E5985CF-7474-4C47-974D-62A8B4615E04}" presName="spNode" presStyleCnt="0"/>
      <dgm:spPr/>
    </dgm:pt>
    <dgm:pt modelId="{EC0A2D71-3F28-401B-935F-1DD9ADF5F98C}" type="pres">
      <dgm:prSet presAssocID="{7F34DCB9-E744-4C3E-A04D-5891834189F7}" presName="sibTrans" presStyleLbl="sibTrans1D1" presStyleIdx="3" presStyleCnt="4"/>
      <dgm:spPr/>
    </dgm:pt>
  </dgm:ptLst>
  <dgm:cxnLst>
    <dgm:cxn modelId="{ED8D9016-CE0B-4A72-81DE-BAF488BEB692}" type="presOf" srcId="{F6BB867A-3DE3-4AB5-9578-A00947078753}" destId="{60957E12-D876-424C-B3C6-4E64B84ABB1C}" srcOrd="0" destOrd="0" presId="urn:microsoft.com/office/officeart/2005/8/layout/cycle5"/>
    <dgm:cxn modelId="{E3469B1E-62DB-410D-A9D0-393BB39EEF76}" type="presOf" srcId="{AA9D87AF-9D55-4D95-94FF-DE9BFC01768A}" destId="{EDAC1BD4-C8B3-4AB4-B226-508696224E42}" srcOrd="0" destOrd="0" presId="urn:microsoft.com/office/officeart/2005/8/layout/cycle5"/>
    <dgm:cxn modelId="{1FD35C25-A365-41D5-AC63-D642F8095901}" type="presOf" srcId="{3D9D99A5-CA9A-43C1-98EC-E90026E1DB99}" destId="{1C90C9E7-3E79-4BF7-9E99-4D17DA821B74}" srcOrd="0" destOrd="0" presId="urn:microsoft.com/office/officeart/2005/8/layout/cycle5"/>
    <dgm:cxn modelId="{A6D7CB33-A121-4A33-99CB-4FF7B38B043F}" srcId="{F6BB867A-3DE3-4AB5-9578-A00947078753}" destId="{AA9D87AF-9D55-4D95-94FF-DE9BFC01768A}" srcOrd="1" destOrd="0" parTransId="{4165BB46-02A4-4ABA-B322-CE391A6AC53C}" sibTransId="{2035EF3D-1CB3-4010-AA8F-90542B6B4567}"/>
    <dgm:cxn modelId="{C80F2A4B-A0C0-48BF-8E73-DE73A591A1D5}" type="presOf" srcId="{7F34DCB9-E744-4C3E-A04D-5891834189F7}" destId="{EC0A2D71-3F28-401B-935F-1DD9ADF5F98C}" srcOrd="0" destOrd="0" presId="urn:microsoft.com/office/officeart/2005/8/layout/cycle5"/>
    <dgm:cxn modelId="{8C4F4170-9190-4C4B-979A-A88F16BCE242}" type="presOf" srcId="{5E5985CF-7474-4C47-974D-62A8B4615E04}" destId="{6503A51E-F931-4070-8450-F2748402A6C3}" srcOrd="0" destOrd="0" presId="urn:microsoft.com/office/officeart/2005/8/layout/cycle5"/>
    <dgm:cxn modelId="{6ED42D53-21DE-4ED2-844B-04DEB833CD2E}" type="presOf" srcId="{4FA7F482-6C52-470E-B82C-15A21E2D8CC0}" destId="{0DBF9F8D-EC8E-4D2C-878C-8CC191A5EE0B}" srcOrd="0" destOrd="0" presId="urn:microsoft.com/office/officeart/2005/8/layout/cycle5"/>
    <dgm:cxn modelId="{72742959-9FB6-450F-90B8-0D65D726BFF5}" srcId="{F6BB867A-3DE3-4AB5-9578-A00947078753}" destId="{5E5985CF-7474-4C47-974D-62A8B4615E04}" srcOrd="3" destOrd="0" parTransId="{2ED237CE-BF46-45A2-BBB6-6DA0854AE707}" sibTransId="{7F34DCB9-E744-4C3E-A04D-5891834189F7}"/>
    <dgm:cxn modelId="{FF2F8E91-08A7-48CF-864C-B1358FF888D3}" srcId="{F6BB867A-3DE3-4AB5-9578-A00947078753}" destId="{4FA7F482-6C52-470E-B82C-15A21E2D8CC0}" srcOrd="0" destOrd="0" parTransId="{B1E3B1FD-19A6-4641-924C-655BB09A35AD}" sibTransId="{990B3AD1-A30E-49CD-972D-FC9C81DFD923}"/>
    <dgm:cxn modelId="{8AF627AB-9F5D-4197-AF8F-982C1F0622CC}" type="presOf" srcId="{990B3AD1-A30E-49CD-972D-FC9C81DFD923}" destId="{5B1E53F0-0F0F-4BE4-8C47-2BC92635D908}" srcOrd="0" destOrd="0" presId="urn:microsoft.com/office/officeart/2005/8/layout/cycle5"/>
    <dgm:cxn modelId="{ADC149C9-D29E-4E82-93C8-FBA5AD023C21}" type="presOf" srcId="{2035EF3D-1CB3-4010-AA8F-90542B6B4567}" destId="{5C85664E-C684-4417-A530-D716D6A88EB1}" srcOrd="0" destOrd="0" presId="urn:microsoft.com/office/officeart/2005/8/layout/cycle5"/>
    <dgm:cxn modelId="{E63D11D0-128D-42EB-9965-B6ED4D928B43}" srcId="{F6BB867A-3DE3-4AB5-9578-A00947078753}" destId="{FD9B4C92-3324-406F-82D0-DB793C1F36E1}" srcOrd="2" destOrd="0" parTransId="{497931B8-6C3A-49B8-B9C9-210324DBD6DA}" sibTransId="{3D9D99A5-CA9A-43C1-98EC-E90026E1DB99}"/>
    <dgm:cxn modelId="{EBDB2EDC-C5E4-469A-B885-A4C7A4B1F774}" type="presOf" srcId="{FD9B4C92-3324-406F-82D0-DB793C1F36E1}" destId="{19EB7930-BF9F-4FBF-AA2A-DD8D2902B914}" srcOrd="0" destOrd="0" presId="urn:microsoft.com/office/officeart/2005/8/layout/cycle5"/>
    <dgm:cxn modelId="{8F9297AA-7DE3-42BC-86A7-1699DA88FD28}" type="presParOf" srcId="{60957E12-D876-424C-B3C6-4E64B84ABB1C}" destId="{0DBF9F8D-EC8E-4D2C-878C-8CC191A5EE0B}" srcOrd="0" destOrd="0" presId="urn:microsoft.com/office/officeart/2005/8/layout/cycle5"/>
    <dgm:cxn modelId="{90E40FC2-94A5-443D-B2E8-58543C1145BD}" type="presParOf" srcId="{60957E12-D876-424C-B3C6-4E64B84ABB1C}" destId="{683B0885-30D4-4AEE-B3F4-89C67BB8D5D5}" srcOrd="1" destOrd="0" presId="urn:microsoft.com/office/officeart/2005/8/layout/cycle5"/>
    <dgm:cxn modelId="{05BEDA22-ABD6-475F-B15C-D8053AF07C47}" type="presParOf" srcId="{60957E12-D876-424C-B3C6-4E64B84ABB1C}" destId="{5B1E53F0-0F0F-4BE4-8C47-2BC92635D908}" srcOrd="2" destOrd="0" presId="urn:microsoft.com/office/officeart/2005/8/layout/cycle5"/>
    <dgm:cxn modelId="{6C47060D-F9AD-4213-B529-D4F62D928528}" type="presParOf" srcId="{60957E12-D876-424C-B3C6-4E64B84ABB1C}" destId="{EDAC1BD4-C8B3-4AB4-B226-508696224E42}" srcOrd="3" destOrd="0" presId="urn:microsoft.com/office/officeart/2005/8/layout/cycle5"/>
    <dgm:cxn modelId="{EF498904-DFB5-4379-8A36-592622650752}" type="presParOf" srcId="{60957E12-D876-424C-B3C6-4E64B84ABB1C}" destId="{D9ABF151-1884-4FDD-B42B-86358717B88A}" srcOrd="4" destOrd="0" presId="urn:microsoft.com/office/officeart/2005/8/layout/cycle5"/>
    <dgm:cxn modelId="{D6F1BECB-1ADB-465B-998C-EFCA205D1DAD}" type="presParOf" srcId="{60957E12-D876-424C-B3C6-4E64B84ABB1C}" destId="{5C85664E-C684-4417-A530-D716D6A88EB1}" srcOrd="5" destOrd="0" presId="urn:microsoft.com/office/officeart/2005/8/layout/cycle5"/>
    <dgm:cxn modelId="{F503A18D-902F-4172-BFB1-A171235FF696}" type="presParOf" srcId="{60957E12-D876-424C-B3C6-4E64B84ABB1C}" destId="{19EB7930-BF9F-4FBF-AA2A-DD8D2902B914}" srcOrd="6" destOrd="0" presId="urn:microsoft.com/office/officeart/2005/8/layout/cycle5"/>
    <dgm:cxn modelId="{22601F08-9F97-47EF-B490-DD6DDFF1E517}" type="presParOf" srcId="{60957E12-D876-424C-B3C6-4E64B84ABB1C}" destId="{7F8235B1-3530-4522-96DF-604906708254}" srcOrd="7" destOrd="0" presId="urn:microsoft.com/office/officeart/2005/8/layout/cycle5"/>
    <dgm:cxn modelId="{5BEFB69F-E27F-47D1-8746-15C068A6F93B}" type="presParOf" srcId="{60957E12-D876-424C-B3C6-4E64B84ABB1C}" destId="{1C90C9E7-3E79-4BF7-9E99-4D17DA821B74}" srcOrd="8" destOrd="0" presId="urn:microsoft.com/office/officeart/2005/8/layout/cycle5"/>
    <dgm:cxn modelId="{F3A5E6BA-35DC-4C07-9EF8-AD678E53EF2B}" type="presParOf" srcId="{60957E12-D876-424C-B3C6-4E64B84ABB1C}" destId="{6503A51E-F931-4070-8450-F2748402A6C3}" srcOrd="9" destOrd="0" presId="urn:microsoft.com/office/officeart/2005/8/layout/cycle5"/>
    <dgm:cxn modelId="{DE309CCC-0573-4A28-9850-96C46E247CBB}" type="presParOf" srcId="{60957E12-D876-424C-B3C6-4E64B84ABB1C}" destId="{9CD917EE-F054-4C64-BF68-F7EC842C49C8}" srcOrd="10" destOrd="0" presId="urn:microsoft.com/office/officeart/2005/8/layout/cycle5"/>
    <dgm:cxn modelId="{DD43DE0E-4321-4EF1-AE4D-0DCCD9C6C8E3}" type="presParOf" srcId="{60957E12-D876-424C-B3C6-4E64B84ABB1C}" destId="{EC0A2D71-3F28-401B-935F-1DD9ADF5F98C}"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63EEA3-F886-49FB-8129-854C852D0FA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46844919-6A5A-463C-9F78-751B9E00E652}">
      <dgm:prSet custT="1"/>
      <dgm:spPr/>
      <dgm:t>
        <a:bodyPr/>
        <a:lstStyle/>
        <a:p>
          <a:r>
            <a:rPr lang="en-US" sz="2400" b="1" dirty="0"/>
            <a:t>Learning</a:t>
          </a:r>
        </a:p>
      </dgm:t>
    </dgm:pt>
    <dgm:pt modelId="{11236B2B-9E90-477A-B370-D853ED8E75A4}" type="parTrans" cxnId="{0961819B-92CD-4B36-B706-0F68DAC475B7}">
      <dgm:prSet/>
      <dgm:spPr/>
      <dgm:t>
        <a:bodyPr/>
        <a:lstStyle/>
        <a:p>
          <a:endParaRPr lang="en-US"/>
        </a:p>
      </dgm:t>
    </dgm:pt>
    <dgm:pt modelId="{83C1932A-4BC0-4478-B556-75D2882D8D48}" type="sibTrans" cxnId="{0961819B-92CD-4B36-B706-0F68DAC475B7}">
      <dgm:prSet/>
      <dgm:spPr/>
      <dgm:t>
        <a:bodyPr/>
        <a:lstStyle/>
        <a:p>
          <a:endParaRPr lang="en-US"/>
        </a:p>
      </dgm:t>
    </dgm:pt>
    <dgm:pt modelId="{F9691B67-3264-481C-A79B-782FD22A3E0A}">
      <dgm:prSet custT="1"/>
      <dgm:spPr/>
      <dgm:t>
        <a:bodyPr/>
        <a:lstStyle/>
        <a:p>
          <a:r>
            <a:rPr lang="en-US" sz="2400" b="1" dirty="0"/>
            <a:t>Accountability</a:t>
          </a:r>
        </a:p>
      </dgm:t>
    </dgm:pt>
    <dgm:pt modelId="{5303127F-C037-4A1E-B33B-9DD8E92B56D5}" type="parTrans" cxnId="{FFCBB404-C482-459B-AF30-3BDB830E6540}">
      <dgm:prSet/>
      <dgm:spPr/>
      <dgm:t>
        <a:bodyPr/>
        <a:lstStyle/>
        <a:p>
          <a:endParaRPr lang="en-US"/>
        </a:p>
      </dgm:t>
    </dgm:pt>
    <dgm:pt modelId="{16A1E0B0-1EF2-4808-B778-8D1DB0FC7A18}" type="sibTrans" cxnId="{FFCBB404-C482-459B-AF30-3BDB830E6540}">
      <dgm:prSet/>
      <dgm:spPr/>
      <dgm:t>
        <a:bodyPr/>
        <a:lstStyle/>
        <a:p>
          <a:endParaRPr lang="en-US"/>
        </a:p>
      </dgm:t>
    </dgm:pt>
    <dgm:pt modelId="{113FF815-3587-437E-9445-E6AA8B2DBC50}">
      <dgm:prSet custT="1"/>
      <dgm:spPr/>
      <dgm:t>
        <a:bodyPr/>
        <a:lstStyle/>
        <a:p>
          <a:r>
            <a:rPr lang="en-US" sz="2400" b="1" dirty="0"/>
            <a:t>Partnership</a:t>
          </a:r>
        </a:p>
      </dgm:t>
    </dgm:pt>
    <dgm:pt modelId="{9F2E4907-201B-46B1-9A6B-39D5D7382E97}" type="parTrans" cxnId="{9D9205F1-3D1F-43C9-B25A-138CAA7A3AE6}">
      <dgm:prSet/>
      <dgm:spPr/>
      <dgm:t>
        <a:bodyPr/>
        <a:lstStyle/>
        <a:p>
          <a:endParaRPr lang="en-US"/>
        </a:p>
      </dgm:t>
    </dgm:pt>
    <dgm:pt modelId="{3508D6C2-D339-4879-B31E-239E0B1FE481}" type="sibTrans" cxnId="{9D9205F1-3D1F-43C9-B25A-138CAA7A3AE6}">
      <dgm:prSet/>
      <dgm:spPr/>
      <dgm:t>
        <a:bodyPr/>
        <a:lstStyle/>
        <a:p>
          <a:endParaRPr lang="en-US"/>
        </a:p>
      </dgm:t>
    </dgm:pt>
    <dgm:pt modelId="{BB5D9F49-EB47-4311-8C0A-6ACE85834224}">
      <dgm:prSet/>
      <dgm:spPr/>
      <dgm:t>
        <a:bodyPr/>
        <a:lstStyle/>
        <a:p>
          <a:r>
            <a:rPr lang="en-US" b="0" dirty="0"/>
            <a:t>Open to learning, seek to understand</a:t>
          </a:r>
        </a:p>
      </dgm:t>
    </dgm:pt>
    <dgm:pt modelId="{C2E6CA63-626C-4E96-B0E2-86712C4B83D6}" type="parTrans" cxnId="{6FC53C9E-CFFD-436C-986F-26323892209E}">
      <dgm:prSet/>
      <dgm:spPr/>
      <dgm:t>
        <a:bodyPr/>
        <a:lstStyle/>
        <a:p>
          <a:endParaRPr lang="en-US"/>
        </a:p>
      </dgm:t>
    </dgm:pt>
    <dgm:pt modelId="{5CBC7D55-1BA2-4EA3-BEF5-608F90470479}" type="sibTrans" cxnId="{6FC53C9E-CFFD-436C-986F-26323892209E}">
      <dgm:prSet/>
      <dgm:spPr/>
      <dgm:t>
        <a:bodyPr/>
        <a:lstStyle/>
        <a:p>
          <a:endParaRPr lang="en-US"/>
        </a:p>
      </dgm:t>
    </dgm:pt>
    <dgm:pt modelId="{3A870604-FEFC-45B3-8DDA-3AF2F96ABD95}">
      <dgm:prSet/>
      <dgm:spPr/>
      <dgm:t>
        <a:bodyPr/>
        <a:lstStyle/>
        <a:p>
          <a:r>
            <a:rPr lang="en-US" b="0" dirty="0"/>
            <a:t>Question assumptions</a:t>
          </a:r>
        </a:p>
      </dgm:t>
    </dgm:pt>
    <dgm:pt modelId="{CD154FD4-F70B-471E-B46B-3D98826E0B80}" type="parTrans" cxnId="{2C98D7CD-2CB5-428A-9C70-C9C3507BDDA1}">
      <dgm:prSet/>
      <dgm:spPr/>
      <dgm:t>
        <a:bodyPr/>
        <a:lstStyle/>
        <a:p>
          <a:endParaRPr lang="en-US"/>
        </a:p>
      </dgm:t>
    </dgm:pt>
    <dgm:pt modelId="{035AD825-1087-42DF-922B-3FB3C83BB4C8}" type="sibTrans" cxnId="{2C98D7CD-2CB5-428A-9C70-C9C3507BDDA1}">
      <dgm:prSet/>
      <dgm:spPr/>
      <dgm:t>
        <a:bodyPr/>
        <a:lstStyle/>
        <a:p>
          <a:endParaRPr lang="en-US"/>
        </a:p>
      </dgm:t>
    </dgm:pt>
    <dgm:pt modelId="{D4CD5A78-417C-42B3-A10C-59E548799DBD}">
      <dgm:prSet/>
      <dgm:spPr/>
      <dgm:t>
        <a:bodyPr/>
        <a:lstStyle/>
        <a:p>
          <a:r>
            <a:rPr lang="en-US" b="0" dirty="0"/>
            <a:t>Seek opportunities for improvement</a:t>
          </a:r>
        </a:p>
      </dgm:t>
    </dgm:pt>
    <dgm:pt modelId="{0B18AB90-C465-4CC8-930C-30612BBE609D}" type="parTrans" cxnId="{94A3C077-483F-4BDA-8F06-8F5FF06AED77}">
      <dgm:prSet/>
      <dgm:spPr/>
      <dgm:t>
        <a:bodyPr/>
        <a:lstStyle/>
        <a:p>
          <a:endParaRPr lang="en-US"/>
        </a:p>
      </dgm:t>
    </dgm:pt>
    <dgm:pt modelId="{6E3B025D-2D02-41A0-B787-CFEE21667EE9}" type="sibTrans" cxnId="{94A3C077-483F-4BDA-8F06-8F5FF06AED77}">
      <dgm:prSet/>
      <dgm:spPr/>
      <dgm:t>
        <a:bodyPr/>
        <a:lstStyle/>
        <a:p>
          <a:endParaRPr lang="en-US"/>
        </a:p>
      </dgm:t>
    </dgm:pt>
    <dgm:pt modelId="{EFD5598F-EDBE-46AC-B881-247AD63C0042}">
      <dgm:prSet/>
      <dgm:spPr/>
      <dgm:t>
        <a:bodyPr/>
        <a:lstStyle/>
        <a:p>
          <a:r>
            <a:rPr lang="en-US" b="0" dirty="0"/>
            <a:t>Act on learning</a:t>
          </a:r>
        </a:p>
      </dgm:t>
    </dgm:pt>
    <dgm:pt modelId="{F19F2630-4841-4CF6-96D3-5966EC2AC8A7}" type="parTrans" cxnId="{854DDF6E-0314-44CE-A276-19710670B414}">
      <dgm:prSet/>
      <dgm:spPr/>
      <dgm:t>
        <a:bodyPr/>
        <a:lstStyle/>
        <a:p>
          <a:endParaRPr lang="en-US"/>
        </a:p>
      </dgm:t>
    </dgm:pt>
    <dgm:pt modelId="{BFD65D71-47D2-4548-B7CB-B3C6A420F77A}" type="sibTrans" cxnId="{854DDF6E-0314-44CE-A276-19710670B414}">
      <dgm:prSet/>
      <dgm:spPr/>
      <dgm:t>
        <a:bodyPr/>
        <a:lstStyle/>
        <a:p>
          <a:endParaRPr lang="en-US"/>
        </a:p>
      </dgm:t>
    </dgm:pt>
    <dgm:pt modelId="{D5FF2112-0A78-45E8-9901-E5E370990522}">
      <dgm:prSet/>
      <dgm:spPr/>
      <dgm:t>
        <a:bodyPr/>
        <a:lstStyle/>
        <a:p>
          <a:r>
            <a:rPr lang="en-US" b="0" dirty="0"/>
            <a:t>Clarity about performance expectations (donut)</a:t>
          </a:r>
        </a:p>
      </dgm:t>
    </dgm:pt>
    <dgm:pt modelId="{02B043E1-8F2C-4B2B-87D8-07DF686D37A9}" type="parTrans" cxnId="{24436AE5-3516-4A52-9A90-49F27FBB284A}">
      <dgm:prSet/>
      <dgm:spPr/>
      <dgm:t>
        <a:bodyPr/>
        <a:lstStyle/>
        <a:p>
          <a:endParaRPr lang="en-US"/>
        </a:p>
      </dgm:t>
    </dgm:pt>
    <dgm:pt modelId="{7464DE0B-556A-4BA3-A736-62FF7F7236BD}" type="sibTrans" cxnId="{24436AE5-3516-4A52-9A90-49F27FBB284A}">
      <dgm:prSet/>
      <dgm:spPr/>
      <dgm:t>
        <a:bodyPr/>
        <a:lstStyle/>
        <a:p>
          <a:endParaRPr lang="en-US"/>
        </a:p>
      </dgm:t>
    </dgm:pt>
    <dgm:pt modelId="{08838C53-F89B-41D1-B865-7D827CA4FEBB}">
      <dgm:prSet/>
      <dgm:spPr/>
      <dgm:t>
        <a:bodyPr/>
        <a:lstStyle/>
        <a:p>
          <a:r>
            <a:rPr lang="en-US" b="0" dirty="0"/>
            <a:t>Shared perceptions about performance</a:t>
          </a:r>
        </a:p>
      </dgm:t>
    </dgm:pt>
    <dgm:pt modelId="{C2CC85D6-3E5C-4568-826E-50356A6D238F}" type="parTrans" cxnId="{DB2A747F-8048-4D1E-A4B0-1384365A42DC}">
      <dgm:prSet/>
      <dgm:spPr/>
      <dgm:t>
        <a:bodyPr/>
        <a:lstStyle/>
        <a:p>
          <a:endParaRPr lang="en-US"/>
        </a:p>
      </dgm:t>
    </dgm:pt>
    <dgm:pt modelId="{941FEA04-1011-44E9-96C9-7E05603A54FC}" type="sibTrans" cxnId="{DB2A747F-8048-4D1E-A4B0-1384365A42DC}">
      <dgm:prSet/>
      <dgm:spPr/>
      <dgm:t>
        <a:bodyPr/>
        <a:lstStyle/>
        <a:p>
          <a:endParaRPr lang="en-US"/>
        </a:p>
      </dgm:t>
    </dgm:pt>
    <dgm:pt modelId="{7E6E3057-9E71-4A7B-8086-712F0A5DE214}">
      <dgm:prSet/>
      <dgm:spPr/>
      <dgm:t>
        <a:bodyPr/>
        <a:lstStyle/>
        <a:p>
          <a:r>
            <a:rPr lang="en-US" b="0" dirty="0"/>
            <a:t>Shared action where expectations are not met</a:t>
          </a:r>
        </a:p>
      </dgm:t>
    </dgm:pt>
    <dgm:pt modelId="{1CF0B21D-6844-4E7D-8D04-60D106559F8F}" type="parTrans" cxnId="{7551B683-434C-401B-ACD5-F6DB6FC8F41C}">
      <dgm:prSet/>
      <dgm:spPr/>
      <dgm:t>
        <a:bodyPr/>
        <a:lstStyle/>
        <a:p>
          <a:endParaRPr lang="en-US"/>
        </a:p>
      </dgm:t>
    </dgm:pt>
    <dgm:pt modelId="{B6021C01-FB34-47C2-B369-740251385575}" type="sibTrans" cxnId="{7551B683-434C-401B-ACD5-F6DB6FC8F41C}">
      <dgm:prSet/>
      <dgm:spPr/>
      <dgm:t>
        <a:bodyPr/>
        <a:lstStyle/>
        <a:p>
          <a:endParaRPr lang="en-US"/>
        </a:p>
      </dgm:t>
    </dgm:pt>
    <dgm:pt modelId="{B837D41B-B9D6-44D8-B4B4-1B9979172C2B}">
      <dgm:prSet/>
      <dgm:spPr/>
      <dgm:t>
        <a:bodyPr/>
        <a:lstStyle/>
        <a:p>
          <a:r>
            <a:rPr lang="en-US" b="0" dirty="0"/>
            <a:t>Respect</a:t>
          </a:r>
        </a:p>
      </dgm:t>
    </dgm:pt>
    <dgm:pt modelId="{39879E93-DBA4-4B63-87D7-061625D635EC}" type="parTrans" cxnId="{D57FD803-9DF8-46E0-B88A-CF19226464CE}">
      <dgm:prSet/>
      <dgm:spPr/>
      <dgm:t>
        <a:bodyPr/>
        <a:lstStyle/>
        <a:p>
          <a:endParaRPr lang="en-US"/>
        </a:p>
      </dgm:t>
    </dgm:pt>
    <dgm:pt modelId="{FA778DFA-5921-448A-A2A5-F6B8675A81AE}" type="sibTrans" cxnId="{D57FD803-9DF8-46E0-B88A-CF19226464CE}">
      <dgm:prSet/>
      <dgm:spPr/>
      <dgm:t>
        <a:bodyPr/>
        <a:lstStyle/>
        <a:p>
          <a:endParaRPr lang="en-US"/>
        </a:p>
      </dgm:t>
    </dgm:pt>
    <dgm:pt modelId="{8491B59D-AB3C-4761-B0BE-4D8C8100C7AA}">
      <dgm:prSet/>
      <dgm:spPr/>
      <dgm:t>
        <a:bodyPr/>
        <a:lstStyle/>
        <a:p>
          <a:r>
            <a:rPr lang="en-US" b="0" dirty="0"/>
            <a:t>Trust</a:t>
          </a:r>
        </a:p>
      </dgm:t>
    </dgm:pt>
    <dgm:pt modelId="{DA09D5B0-7670-45AD-8539-962ADC02F536}" type="parTrans" cxnId="{0527C48B-25E9-4BFF-9DCD-7BCC87EC0172}">
      <dgm:prSet/>
      <dgm:spPr/>
      <dgm:t>
        <a:bodyPr/>
        <a:lstStyle/>
        <a:p>
          <a:endParaRPr lang="en-US"/>
        </a:p>
      </dgm:t>
    </dgm:pt>
    <dgm:pt modelId="{E2B69E60-B335-4E72-BA18-824F0D523E86}" type="sibTrans" cxnId="{0527C48B-25E9-4BFF-9DCD-7BCC87EC0172}">
      <dgm:prSet/>
      <dgm:spPr/>
      <dgm:t>
        <a:bodyPr/>
        <a:lstStyle/>
        <a:p>
          <a:endParaRPr lang="en-US"/>
        </a:p>
      </dgm:t>
    </dgm:pt>
    <dgm:pt modelId="{A02E4213-14BB-45B5-AC76-16D44A16E05E}" type="pres">
      <dgm:prSet presAssocID="{1963EEA3-F886-49FB-8129-854C852D0FA7}" presName="Name0" presStyleCnt="0">
        <dgm:presLayoutVars>
          <dgm:dir/>
          <dgm:animLvl val="lvl"/>
          <dgm:resizeHandles val="exact"/>
        </dgm:presLayoutVars>
      </dgm:prSet>
      <dgm:spPr/>
    </dgm:pt>
    <dgm:pt modelId="{EA475BCC-6390-477F-9581-EE2325895E38}" type="pres">
      <dgm:prSet presAssocID="{46844919-6A5A-463C-9F78-751B9E00E652}" presName="vertFlow" presStyleCnt="0"/>
      <dgm:spPr/>
    </dgm:pt>
    <dgm:pt modelId="{155A659B-2849-4BF3-8CCE-8EA378C56DA8}" type="pres">
      <dgm:prSet presAssocID="{46844919-6A5A-463C-9F78-751B9E00E652}" presName="header" presStyleLbl="node1" presStyleIdx="0" presStyleCnt="3" custScaleX="132569"/>
      <dgm:spPr/>
    </dgm:pt>
    <dgm:pt modelId="{59BF9EE7-ADA9-4707-AC70-027E7900FFAD}" type="pres">
      <dgm:prSet presAssocID="{C2E6CA63-626C-4E96-B0E2-86712C4B83D6}" presName="parTrans" presStyleLbl="sibTrans2D1" presStyleIdx="0" presStyleCnt="9"/>
      <dgm:spPr/>
    </dgm:pt>
    <dgm:pt modelId="{2229FAF1-27DA-4F47-9B32-D70C30763ECF}" type="pres">
      <dgm:prSet presAssocID="{BB5D9F49-EB47-4311-8C0A-6ACE85834224}" presName="child" presStyleLbl="alignAccFollowNode1" presStyleIdx="0" presStyleCnt="9" custScaleX="132569">
        <dgm:presLayoutVars>
          <dgm:chMax val="0"/>
          <dgm:bulletEnabled val="1"/>
        </dgm:presLayoutVars>
      </dgm:prSet>
      <dgm:spPr/>
    </dgm:pt>
    <dgm:pt modelId="{91089E2D-E067-44E6-BAAC-7B60BD23C365}" type="pres">
      <dgm:prSet presAssocID="{5CBC7D55-1BA2-4EA3-BEF5-608F90470479}" presName="sibTrans" presStyleLbl="sibTrans2D1" presStyleIdx="1" presStyleCnt="9"/>
      <dgm:spPr/>
    </dgm:pt>
    <dgm:pt modelId="{EC3040AF-9101-4C93-92AF-72488D213E6A}" type="pres">
      <dgm:prSet presAssocID="{3A870604-FEFC-45B3-8DDA-3AF2F96ABD95}" presName="child" presStyleLbl="alignAccFollowNode1" presStyleIdx="1" presStyleCnt="9" custScaleX="132569">
        <dgm:presLayoutVars>
          <dgm:chMax val="0"/>
          <dgm:bulletEnabled val="1"/>
        </dgm:presLayoutVars>
      </dgm:prSet>
      <dgm:spPr/>
    </dgm:pt>
    <dgm:pt modelId="{B8C8928B-C108-4C57-9657-A5E134282736}" type="pres">
      <dgm:prSet presAssocID="{035AD825-1087-42DF-922B-3FB3C83BB4C8}" presName="sibTrans" presStyleLbl="sibTrans2D1" presStyleIdx="2" presStyleCnt="9"/>
      <dgm:spPr/>
    </dgm:pt>
    <dgm:pt modelId="{6484D3A7-131C-42CD-8891-143AF9BBFC7A}" type="pres">
      <dgm:prSet presAssocID="{D4CD5A78-417C-42B3-A10C-59E548799DBD}" presName="child" presStyleLbl="alignAccFollowNode1" presStyleIdx="2" presStyleCnt="9" custScaleX="132569">
        <dgm:presLayoutVars>
          <dgm:chMax val="0"/>
          <dgm:bulletEnabled val="1"/>
        </dgm:presLayoutVars>
      </dgm:prSet>
      <dgm:spPr/>
    </dgm:pt>
    <dgm:pt modelId="{3A8CF831-3B49-445A-B0BC-4ADE75780D82}" type="pres">
      <dgm:prSet presAssocID="{6E3B025D-2D02-41A0-B787-CFEE21667EE9}" presName="sibTrans" presStyleLbl="sibTrans2D1" presStyleIdx="3" presStyleCnt="9"/>
      <dgm:spPr/>
    </dgm:pt>
    <dgm:pt modelId="{AF867D2A-D415-46A2-8AC3-CE62F2A0B519}" type="pres">
      <dgm:prSet presAssocID="{EFD5598F-EDBE-46AC-B881-247AD63C0042}" presName="child" presStyleLbl="alignAccFollowNode1" presStyleIdx="3" presStyleCnt="9" custScaleX="132569">
        <dgm:presLayoutVars>
          <dgm:chMax val="0"/>
          <dgm:bulletEnabled val="1"/>
        </dgm:presLayoutVars>
      </dgm:prSet>
      <dgm:spPr/>
    </dgm:pt>
    <dgm:pt modelId="{E8004098-F4C7-4E69-A9CF-68D43E0B4B02}" type="pres">
      <dgm:prSet presAssocID="{46844919-6A5A-463C-9F78-751B9E00E652}" presName="hSp" presStyleCnt="0"/>
      <dgm:spPr/>
    </dgm:pt>
    <dgm:pt modelId="{56B97C70-54A6-464C-919E-1E9DCB76819A}" type="pres">
      <dgm:prSet presAssocID="{F9691B67-3264-481C-A79B-782FD22A3E0A}" presName="vertFlow" presStyleCnt="0"/>
      <dgm:spPr/>
    </dgm:pt>
    <dgm:pt modelId="{71938A32-3DAA-47A0-8A7A-74157F667942}" type="pres">
      <dgm:prSet presAssocID="{F9691B67-3264-481C-A79B-782FD22A3E0A}" presName="header" presStyleLbl="node1" presStyleIdx="1" presStyleCnt="3" custScaleX="132569"/>
      <dgm:spPr/>
    </dgm:pt>
    <dgm:pt modelId="{4BD4FF0E-D831-492F-B98A-B24DF2BC43D8}" type="pres">
      <dgm:prSet presAssocID="{02B043E1-8F2C-4B2B-87D8-07DF686D37A9}" presName="parTrans" presStyleLbl="sibTrans2D1" presStyleIdx="4" presStyleCnt="9"/>
      <dgm:spPr/>
    </dgm:pt>
    <dgm:pt modelId="{59A43E33-B80B-451C-8229-77E05BC201EC}" type="pres">
      <dgm:prSet presAssocID="{D5FF2112-0A78-45E8-9901-E5E370990522}" presName="child" presStyleLbl="alignAccFollowNode1" presStyleIdx="4" presStyleCnt="9" custScaleX="132569">
        <dgm:presLayoutVars>
          <dgm:chMax val="0"/>
          <dgm:bulletEnabled val="1"/>
        </dgm:presLayoutVars>
      </dgm:prSet>
      <dgm:spPr/>
    </dgm:pt>
    <dgm:pt modelId="{E16A68D1-3B1A-4545-8603-4B5348DA6BE4}" type="pres">
      <dgm:prSet presAssocID="{7464DE0B-556A-4BA3-A736-62FF7F7236BD}" presName="sibTrans" presStyleLbl="sibTrans2D1" presStyleIdx="5" presStyleCnt="9"/>
      <dgm:spPr/>
    </dgm:pt>
    <dgm:pt modelId="{21182095-C978-4B7F-9E7C-61540E223DC2}" type="pres">
      <dgm:prSet presAssocID="{08838C53-F89B-41D1-B865-7D827CA4FEBB}" presName="child" presStyleLbl="alignAccFollowNode1" presStyleIdx="5" presStyleCnt="9" custScaleX="132569">
        <dgm:presLayoutVars>
          <dgm:chMax val="0"/>
          <dgm:bulletEnabled val="1"/>
        </dgm:presLayoutVars>
      </dgm:prSet>
      <dgm:spPr/>
    </dgm:pt>
    <dgm:pt modelId="{D3340053-35CC-4E7C-96FC-83BFCF102D18}" type="pres">
      <dgm:prSet presAssocID="{941FEA04-1011-44E9-96C9-7E05603A54FC}" presName="sibTrans" presStyleLbl="sibTrans2D1" presStyleIdx="6" presStyleCnt="9"/>
      <dgm:spPr/>
    </dgm:pt>
    <dgm:pt modelId="{BE12F090-9C5B-4187-AD9F-C4EDD85C7067}" type="pres">
      <dgm:prSet presAssocID="{7E6E3057-9E71-4A7B-8086-712F0A5DE214}" presName="child" presStyleLbl="alignAccFollowNode1" presStyleIdx="6" presStyleCnt="9" custScaleX="132569">
        <dgm:presLayoutVars>
          <dgm:chMax val="0"/>
          <dgm:bulletEnabled val="1"/>
        </dgm:presLayoutVars>
      </dgm:prSet>
      <dgm:spPr/>
    </dgm:pt>
    <dgm:pt modelId="{37BA7455-5689-4054-BAD3-40FAC79FAC7E}" type="pres">
      <dgm:prSet presAssocID="{F9691B67-3264-481C-A79B-782FD22A3E0A}" presName="hSp" presStyleCnt="0"/>
      <dgm:spPr/>
    </dgm:pt>
    <dgm:pt modelId="{AEF5D33E-DFA4-48E4-8A0A-DA7393727E8B}" type="pres">
      <dgm:prSet presAssocID="{113FF815-3587-437E-9445-E6AA8B2DBC50}" presName="vertFlow" presStyleCnt="0"/>
      <dgm:spPr/>
    </dgm:pt>
    <dgm:pt modelId="{11B81188-3F77-4DDF-AB67-1BDE94B48C8B}" type="pres">
      <dgm:prSet presAssocID="{113FF815-3587-437E-9445-E6AA8B2DBC50}" presName="header" presStyleLbl="node1" presStyleIdx="2" presStyleCnt="3" custScaleX="132569"/>
      <dgm:spPr/>
    </dgm:pt>
    <dgm:pt modelId="{25FFEA00-9F8E-4F86-B0AC-130F43D9D66E}" type="pres">
      <dgm:prSet presAssocID="{39879E93-DBA4-4B63-87D7-061625D635EC}" presName="parTrans" presStyleLbl="sibTrans2D1" presStyleIdx="7" presStyleCnt="9"/>
      <dgm:spPr/>
    </dgm:pt>
    <dgm:pt modelId="{D19CB70E-E09E-4835-97DD-A20A5407B724}" type="pres">
      <dgm:prSet presAssocID="{B837D41B-B9D6-44D8-B4B4-1B9979172C2B}" presName="child" presStyleLbl="alignAccFollowNode1" presStyleIdx="7" presStyleCnt="9" custScaleX="132569">
        <dgm:presLayoutVars>
          <dgm:chMax val="0"/>
          <dgm:bulletEnabled val="1"/>
        </dgm:presLayoutVars>
      </dgm:prSet>
      <dgm:spPr/>
    </dgm:pt>
    <dgm:pt modelId="{3C0E9EE0-BB71-438B-9B39-5C2209919276}" type="pres">
      <dgm:prSet presAssocID="{FA778DFA-5921-448A-A2A5-F6B8675A81AE}" presName="sibTrans" presStyleLbl="sibTrans2D1" presStyleIdx="8" presStyleCnt="9"/>
      <dgm:spPr/>
    </dgm:pt>
    <dgm:pt modelId="{9DC718CD-E905-4066-94C3-EFC9CBB1AA0E}" type="pres">
      <dgm:prSet presAssocID="{8491B59D-AB3C-4761-B0BE-4D8C8100C7AA}" presName="child" presStyleLbl="alignAccFollowNode1" presStyleIdx="8" presStyleCnt="9" custScaleX="132569">
        <dgm:presLayoutVars>
          <dgm:chMax val="0"/>
          <dgm:bulletEnabled val="1"/>
        </dgm:presLayoutVars>
      </dgm:prSet>
      <dgm:spPr/>
    </dgm:pt>
  </dgm:ptLst>
  <dgm:cxnLst>
    <dgm:cxn modelId="{D57FD803-9DF8-46E0-B88A-CF19226464CE}" srcId="{113FF815-3587-437E-9445-E6AA8B2DBC50}" destId="{B837D41B-B9D6-44D8-B4B4-1B9979172C2B}" srcOrd="0" destOrd="0" parTransId="{39879E93-DBA4-4B63-87D7-061625D635EC}" sibTransId="{FA778DFA-5921-448A-A2A5-F6B8675A81AE}"/>
    <dgm:cxn modelId="{FFCBB404-C482-459B-AF30-3BDB830E6540}" srcId="{1963EEA3-F886-49FB-8129-854C852D0FA7}" destId="{F9691B67-3264-481C-A79B-782FD22A3E0A}" srcOrd="1" destOrd="0" parTransId="{5303127F-C037-4A1E-B33B-9DD8E92B56D5}" sibTransId="{16A1E0B0-1EF2-4808-B778-8D1DB0FC7A18}"/>
    <dgm:cxn modelId="{39329A40-6BF5-4E2D-B1D2-25D50D8D4487}" type="presOf" srcId="{08838C53-F89B-41D1-B865-7D827CA4FEBB}" destId="{21182095-C978-4B7F-9E7C-61540E223DC2}" srcOrd="0" destOrd="0" presId="urn:microsoft.com/office/officeart/2005/8/layout/lProcess1"/>
    <dgm:cxn modelId="{C70DF947-6B88-4241-AC46-97D5801D5253}" type="presOf" srcId="{3A870604-FEFC-45B3-8DDA-3AF2F96ABD95}" destId="{EC3040AF-9101-4C93-92AF-72488D213E6A}" srcOrd="0" destOrd="0" presId="urn:microsoft.com/office/officeart/2005/8/layout/lProcess1"/>
    <dgm:cxn modelId="{90F8C26D-38E9-4B6D-A9F8-2736BDA08967}" type="presOf" srcId="{BB5D9F49-EB47-4311-8C0A-6ACE85834224}" destId="{2229FAF1-27DA-4F47-9B32-D70C30763ECF}" srcOrd="0" destOrd="0" presId="urn:microsoft.com/office/officeart/2005/8/layout/lProcess1"/>
    <dgm:cxn modelId="{854DDF6E-0314-44CE-A276-19710670B414}" srcId="{46844919-6A5A-463C-9F78-751B9E00E652}" destId="{EFD5598F-EDBE-46AC-B881-247AD63C0042}" srcOrd="3" destOrd="0" parTransId="{F19F2630-4841-4CF6-96D3-5966EC2AC8A7}" sibTransId="{BFD65D71-47D2-4548-B7CB-B3C6A420F77A}"/>
    <dgm:cxn modelId="{94A3C077-483F-4BDA-8F06-8F5FF06AED77}" srcId="{46844919-6A5A-463C-9F78-751B9E00E652}" destId="{D4CD5A78-417C-42B3-A10C-59E548799DBD}" srcOrd="2" destOrd="0" parTransId="{0B18AB90-C465-4CC8-930C-30612BBE609D}" sibTransId="{6E3B025D-2D02-41A0-B787-CFEE21667EE9}"/>
    <dgm:cxn modelId="{BE5EA078-54FD-42A7-8F7F-2E700913B376}" type="presOf" srcId="{FA778DFA-5921-448A-A2A5-F6B8675A81AE}" destId="{3C0E9EE0-BB71-438B-9B39-5C2209919276}" srcOrd="0" destOrd="0" presId="urn:microsoft.com/office/officeart/2005/8/layout/lProcess1"/>
    <dgm:cxn modelId="{DB2A747F-8048-4D1E-A4B0-1384365A42DC}" srcId="{F9691B67-3264-481C-A79B-782FD22A3E0A}" destId="{08838C53-F89B-41D1-B865-7D827CA4FEBB}" srcOrd="1" destOrd="0" parTransId="{C2CC85D6-3E5C-4568-826E-50356A6D238F}" sibTransId="{941FEA04-1011-44E9-96C9-7E05603A54FC}"/>
    <dgm:cxn modelId="{7551B683-434C-401B-ACD5-F6DB6FC8F41C}" srcId="{F9691B67-3264-481C-A79B-782FD22A3E0A}" destId="{7E6E3057-9E71-4A7B-8086-712F0A5DE214}" srcOrd="2" destOrd="0" parTransId="{1CF0B21D-6844-4E7D-8D04-60D106559F8F}" sibTransId="{B6021C01-FB34-47C2-B369-740251385575}"/>
    <dgm:cxn modelId="{0527C48B-25E9-4BFF-9DCD-7BCC87EC0172}" srcId="{113FF815-3587-437E-9445-E6AA8B2DBC50}" destId="{8491B59D-AB3C-4761-B0BE-4D8C8100C7AA}" srcOrd="1" destOrd="0" parTransId="{DA09D5B0-7670-45AD-8539-962ADC02F536}" sibTransId="{E2B69E60-B335-4E72-BA18-824F0D523E86}"/>
    <dgm:cxn modelId="{8094DE8C-B488-4AC1-A8B7-1B9239B16525}" type="presOf" srcId="{113FF815-3587-437E-9445-E6AA8B2DBC50}" destId="{11B81188-3F77-4DDF-AB67-1BDE94B48C8B}" srcOrd="0" destOrd="0" presId="urn:microsoft.com/office/officeart/2005/8/layout/lProcess1"/>
    <dgm:cxn modelId="{0B5C6792-130F-4B67-A924-C4E7D732B320}" type="presOf" srcId="{7E6E3057-9E71-4A7B-8086-712F0A5DE214}" destId="{BE12F090-9C5B-4187-AD9F-C4EDD85C7067}" srcOrd="0" destOrd="0" presId="urn:microsoft.com/office/officeart/2005/8/layout/lProcess1"/>
    <dgm:cxn modelId="{7FB11D93-5E5C-4563-B036-FE5ED9DEF806}" type="presOf" srcId="{46844919-6A5A-463C-9F78-751B9E00E652}" destId="{155A659B-2849-4BF3-8CCE-8EA378C56DA8}" srcOrd="0" destOrd="0" presId="urn:microsoft.com/office/officeart/2005/8/layout/lProcess1"/>
    <dgm:cxn modelId="{149E2A97-053C-4066-81BF-3BE9BA44AFB2}" type="presOf" srcId="{1963EEA3-F886-49FB-8129-854C852D0FA7}" destId="{A02E4213-14BB-45B5-AC76-16D44A16E05E}" srcOrd="0" destOrd="0" presId="urn:microsoft.com/office/officeart/2005/8/layout/lProcess1"/>
    <dgm:cxn modelId="{0961819B-92CD-4B36-B706-0F68DAC475B7}" srcId="{1963EEA3-F886-49FB-8129-854C852D0FA7}" destId="{46844919-6A5A-463C-9F78-751B9E00E652}" srcOrd="0" destOrd="0" parTransId="{11236B2B-9E90-477A-B370-D853ED8E75A4}" sibTransId="{83C1932A-4BC0-4478-B556-75D2882D8D48}"/>
    <dgm:cxn modelId="{6FC53C9E-CFFD-436C-986F-26323892209E}" srcId="{46844919-6A5A-463C-9F78-751B9E00E652}" destId="{BB5D9F49-EB47-4311-8C0A-6ACE85834224}" srcOrd="0" destOrd="0" parTransId="{C2E6CA63-626C-4E96-B0E2-86712C4B83D6}" sibTransId="{5CBC7D55-1BA2-4EA3-BEF5-608F90470479}"/>
    <dgm:cxn modelId="{B08F789E-D5A8-45BB-83D9-6050F8455085}" type="presOf" srcId="{035AD825-1087-42DF-922B-3FB3C83BB4C8}" destId="{B8C8928B-C108-4C57-9657-A5E134282736}" srcOrd="0" destOrd="0" presId="urn:microsoft.com/office/officeart/2005/8/layout/lProcess1"/>
    <dgm:cxn modelId="{B14937A3-4854-4700-8CD1-1F64B972AF1D}" type="presOf" srcId="{D4CD5A78-417C-42B3-A10C-59E548799DBD}" destId="{6484D3A7-131C-42CD-8891-143AF9BBFC7A}" srcOrd="0" destOrd="0" presId="urn:microsoft.com/office/officeart/2005/8/layout/lProcess1"/>
    <dgm:cxn modelId="{1CEB8EA3-6CBB-40C9-9784-55B38EC21FB9}" type="presOf" srcId="{941FEA04-1011-44E9-96C9-7E05603A54FC}" destId="{D3340053-35CC-4E7C-96FC-83BFCF102D18}" srcOrd="0" destOrd="0" presId="urn:microsoft.com/office/officeart/2005/8/layout/lProcess1"/>
    <dgm:cxn modelId="{B2F9DDB1-D2DF-40EF-B990-A60BAD2CCF1B}" type="presOf" srcId="{02B043E1-8F2C-4B2B-87D8-07DF686D37A9}" destId="{4BD4FF0E-D831-492F-B98A-B24DF2BC43D8}" srcOrd="0" destOrd="0" presId="urn:microsoft.com/office/officeart/2005/8/layout/lProcess1"/>
    <dgm:cxn modelId="{6E5A2DBD-5143-443A-825D-6748987D68E4}" type="presOf" srcId="{D5FF2112-0A78-45E8-9901-E5E370990522}" destId="{59A43E33-B80B-451C-8229-77E05BC201EC}" srcOrd="0" destOrd="0" presId="urn:microsoft.com/office/officeart/2005/8/layout/lProcess1"/>
    <dgm:cxn modelId="{90A2C1BF-D369-42AD-BA45-1BBB6D34FB60}" type="presOf" srcId="{8491B59D-AB3C-4761-B0BE-4D8C8100C7AA}" destId="{9DC718CD-E905-4066-94C3-EFC9CBB1AA0E}" srcOrd="0" destOrd="0" presId="urn:microsoft.com/office/officeart/2005/8/layout/lProcess1"/>
    <dgm:cxn modelId="{53684FC6-879C-4B32-8571-6EC44F7961A7}" type="presOf" srcId="{EFD5598F-EDBE-46AC-B881-247AD63C0042}" destId="{AF867D2A-D415-46A2-8AC3-CE62F2A0B519}" srcOrd="0" destOrd="0" presId="urn:microsoft.com/office/officeart/2005/8/layout/lProcess1"/>
    <dgm:cxn modelId="{3A1FF2CC-F1DD-4CF4-9BCB-89A830B7D129}" type="presOf" srcId="{B837D41B-B9D6-44D8-B4B4-1B9979172C2B}" destId="{D19CB70E-E09E-4835-97DD-A20A5407B724}" srcOrd="0" destOrd="0" presId="urn:microsoft.com/office/officeart/2005/8/layout/lProcess1"/>
    <dgm:cxn modelId="{2C98D7CD-2CB5-428A-9C70-C9C3507BDDA1}" srcId="{46844919-6A5A-463C-9F78-751B9E00E652}" destId="{3A870604-FEFC-45B3-8DDA-3AF2F96ABD95}" srcOrd="1" destOrd="0" parTransId="{CD154FD4-F70B-471E-B46B-3D98826E0B80}" sibTransId="{035AD825-1087-42DF-922B-3FB3C83BB4C8}"/>
    <dgm:cxn modelId="{8F4F3ED3-6BE0-4F88-ABD9-A611281F5CC3}" type="presOf" srcId="{7464DE0B-556A-4BA3-A736-62FF7F7236BD}" destId="{E16A68D1-3B1A-4545-8603-4B5348DA6BE4}" srcOrd="0" destOrd="0" presId="urn:microsoft.com/office/officeart/2005/8/layout/lProcess1"/>
    <dgm:cxn modelId="{A702EBD4-FE5E-4AC1-A0E5-0FE23D828CD1}" type="presOf" srcId="{6E3B025D-2D02-41A0-B787-CFEE21667EE9}" destId="{3A8CF831-3B49-445A-B0BC-4ADE75780D82}" srcOrd="0" destOrd="0" presId="urn:microsoft.com/office/officeart/2005/8/layout/lProcess1"/>
    <dgm:cxn modelId="{24436AE5-3516-4A52-9A90-49F27FBB284A}" srcId="{F9691B67-3264-481C-A79B-782FD22A3E0A}" destId="{D5FF2112-0A78-45E8-9901-E5E370990522}" srcOrd="0" destOrd="0" parTransId="{02B043E1-8F2C-4B2B-87D8-07DF686D37A9}" sibTransId="{7464DE0B-556A-4BA3-A736-62FF7F7236BD}"/>
    <dgm:cxn modelId="{D0700DEC-9D34-4E3D-B475-651ED43B69CC}" type="presOf" srcId="{C2E6CA63-626C-4E96-B0E2-86712C4B83D6}" destId="{59BF9EE7-ADA9-4707-AC70-027E7900FFAD}" srcOrd="0" destOrd="0" presId="urn:microsoft.com/office/officeart/2005/8/layout/lProcess1"/>
    <dgm:cxn modelId="{2F479BED-F246-4042-959E-ABCFF199EB51}" type="presOf" srcId="{F9691B67-3264-481C-A79B-782FD22A3E0A}" destId="{71938A32-3DAA-47A0-8A7A-74157F667942}" srcOrd="0" destOrd="0" presId="urn:microsoft.com/office/officeart/2005/8/layout/lProcess1"/>
    <dgm:cxn modelId="{967423EE-B33B-4ADD-B294-41DC12896C46}" type="presOf" srcId="{39879E93-DBA4-4B63-87D7-061625D635EC}" destId="{25FFEA00-9F8E-4F86-B0AC-130F43D9D66E}" srcOrd="0" destOrd="0" presId="urn:microsoft.com/office/officeart/2005/8/layout/lProcess1"/>
    <dgm:cxn modelId="{9D9205F1-3D1F-43C9-B25A-138CAA7A3AE6}" srcId="{1963EEA3-F886-49FB-8129-854C852D0FA7}" destId="{113FF815-3587-437E-9445-E6AA8B2DBC50}" srcOrd="2" destOrd="0" parTransId="{9F2E4907-201B-46B1-9A6B-39D5D7382E97}" sibTransId="{3508D6C2-D339-4879-B31E-239E0B1FE481}"/>
    <dgm:cxn modelId="{EA1B90FA-45E7-46C6-8319-F66072F0BF30}" type="presOf" srcId="{5CBC7D55-1BA2-4EA3-BEF5-608F90470479}" destId="{91089E2D-E067-44E6-BAAC-7B60BD23C365}" srcOrd="0" destOrd="0" presId="urn:microsoft.com/office/officeart/2005/8/layout/lProcess1"/>
    <dgm:cxn modelId="{2C39FD2C-00BF-49C5-9A79-E866DDF6F064}" type="presParOf" srcId="{A02E4213-14BB-45B5-AC76-16D44A16E05E}" destId="{EA475BCC-6390-477F-9581-EE2325895E38}" srcOrd="0" destOrd="0" presId="urn:microsoft.com/office/officeart/2005/8/layout/lProcess1"/>
    <dgm:cxn modelId="{582BA27B-800E-492C-8EF9-25B04C1596E0}" type="presParOf" srcId="{EA475BCC-6390-477F-9581-EE2325895E38}" destId="{155A659B-2849-4BF3-8CCE-8EA378C56DA8}" srcOrd="0" destOrd="0" presId="urn:microsoft.com/office/officeart/2005/8/layout/lProcess1"/>
    <dgm:cxn modelId="{19ECDE64-EBC4-43F1-BF6D-6C15E95BEC28}" type="presParOf" srcId="{EA475BCC-6390-477F-9581-EE2325895E38}" destId="{59BF9EE7-ADA9-4707-AC70-027E7900FFAD}" srcOrd="1" destOrd="0" presId="urn:microsoft.com/office/officeart/2005/8/layout/lProcess1"/>
    <dgm:cxn modelId="{EF35DF3F-2FA9-4C86-89E0-4108F04690C2}" type="presParOf" srcId="{EA475BCC-6390-477F-9581-EE2325895E38}" destId="{2229FAF1-27DA-4F47-9B32-D70C30763ECF}" srcOrd="2" destOrd="0" presId="urn:microsoft.com/office/officeart/2005/8/layout/lProcess1"/>
    <dgm:cxn modelId="{96036A95-EE16-46E1-BBA6-CF0891682818}" type="presParOf" srcId="{EA475BCC-6390-477F-9581-EE2325895E38}" destId="{91089E2D-E067-44E6-BAAC-7B60BD23C365}" srcOrd="3" destOrd="0" presId="urn:microsoft.com/office/officeart/2005/8/layout/lProcess1"/>
    <dgm:cxn modelId="{4BE0840D-00AD-4FD3-8256-7E7A6EFFF86C}" type="presParOf" srcId="{EA475BCC-6390-477F-9581-EE2325895E38}" destId="{EC3040AF-9101-4C93-92AF-72488D213E6A}" srcOrd="4" destOrd="0" presId="urn:microsoft.com/office/officeart/2005/8/layout/lProcess1"/>
    <dgm:cxn modelId="{CED433FD-EA1C-4097-A4CE-21152B588DA7}" type="presParOf" srcId="{EA475BCC-6390-477F-9581-EE2325895E38}" destId="{B8C8928B-C108-4C57-9657-A5E134282736}" srcOrd="5" destOrd="0" presId="urn:microsoft.com/office/officeart/2005/8/layout/lProcess1"/>
    <dgm:cxn modelId="{BCF0FA16-8D16-4E54-9992-1DFCC490B678}" type="presParOf" srcId="{EA475BCC-6390-477F-9581-EE2325895E38}" destId="{6484D3A7-131C-42CD-8891-143AF9BBFC7A}" srcOrd="6" destOrd="0" presId="urn:microsoft.com/office/officeart/2005/8/layout/lProcess1"/>
    <dgm:cxn modelId="{FE1AEB59-3F21-434E-90F8-3705CCC656F1}" type="presParOf" srcId="{EA475BCC-6390-477F-9581-EE2325895E38}" destId="{3A8CF831-3B49-445A-B0BC-4ADE75780D82}" srcOrd="7" destOrd="0" presId="urn:microsoft.com/office/officeart/2005/8/layout/lProcess1"/>
    <dgm:cxn modelId="{3E80668E-A843-442B-965F-40AC05B87065}" type="presParOf" srcId="{EA475BCC-6390-477F-9581-EE2325895E38}" destId="{AF867D2A-D415-46A2-8AC3-CE62F2A0B519}" srcOrd="8" destOrd="0" presId="urn:microsoft.com/office/officeart/2005/8/layout/lProcess1"/>
    <dgm:cxn modelId="{4DC578C8-5C67-400A-B47B-38F932CCBDE7}" type="presParOf" srcId="{A02E4213-14BB-45B5-AC76-16D44A16E05E}" destId="{E8004098-F4C7-4E69-A9CF-68D43E0B4B02}" srcOrd="1" destOrd="0" presId="urn:microsoft.com/office/officeart/2005/8/layout/lProcess1"/>
    <dgm:cxn modelId="{0F42A959-453F-4226-8DAA-967A69BF429B}" type="presParOf" srcId="{A02E4213-14BB-45B5-AC76-16D44A16E05E}" destId="{56B97C70-54A6-464C-919E-1E9DCB76819A}" srcOrd="2" destOrd="0" presId="urn:microsoft.com/office/officeart/2005/8/layout/lProcess1"/>
    <dgm:cxn modelId="{4A350AD8-4636-4A76-ABB0-89F294B90241}" type="presParOf" srcId="{56B97C70-54A6-464C-919E-1E9DCB76819A}" destId="{71938A32-3DAA-47A0-8A7A-74157F667942}" srcOrd="0" destOrd="0" presId="urn:microsoft.com/office/officeart/2005/8/layout/lProcess1"/>
    <dgm:cxn modelId="{26D15424-20B9-4322-967B-1782AA240033}" type="presParOf" srcId="{56B97C70-54A6-464C-919E-1E9DCB76819A}" destId="{4BD4FF0E-D831-492F-B98A-B24DF2BC43D8}" srcOrd="1" destOrd="0" presId="urn:microsoft.com/office/officeart/2005/8/layout/lProcess1"/>
    <dgm:cxn modelId="{3E333FB8-2AC2-4C26-A448-348E8C29245B}" type="presParOf" srcId="{56B97C70-54A6-464C-919E-1E9DCB76819A}" destId="{59A43E33-B80B-451C-8229-77E05BC201EC}" srcOrd="2" destOrd="0" presId="urn:microsoft.com/office/officeart/2005/8/layout/lProcess1"/>
    <dgm:cxn modelId="{183D589B-8DE2-40D0-90F3-FB906EF8DD24}" type="presParOf" srcId="{56B97C70-54A6-464C-919E-1E9DCB76819A}" destId="{E16A68D1-3B1A-4545-8603-4B5348DA6BE4}" srcOrd="3" destOrd="0" presId="urn:microsoft.com/office/officeart/2005/8/layout/lProcess1"/>
    <dgm:cxn modelId="{6A7CBE11-9C4D-4959-B7AB-17A1E14980CA}" type="presParOf" srcId="{56B97C70-54A6-464C-919E-1E9DCB76819A}" destId="{21182095-C978-4B7F-9E7C-61540E223DC2}" srcOrd="4" destOrd="0" presId="urn:microsoft.com/office/officeart/2005/8/layout/lProcess1"/>
    <dgm:cxn modelId="{8FC9016B-FB1A-432D-8E75-5D12480F829E}" type="presParOf" srcId="{56B97C70-54A6-464C-919E-1E9DCB76819A}" destId="{D3340053-35CC-4E7C-96FC-83BFCF102D18}" srcOrd="5" destOrd="0" presId="urn:microsoft.com/office/officeart/2005/8/layout/lProcess1"/>
    <dgm:cxn modelId="{F11295BF-1341-4B71-B942-1CD07CDD808C}" type="presParOf" srcId="{56B97C70-54A6-464C-919E-1E9DCB76819A}" destId="{BE12F090-9C5B-4187-AD9F-C4EDD85C7067}" srcOrd="6" destOrd="0" presId="urn:microsoft.com/office/officeart/2005/8/layout/lProcess1"/>
    <dgm:cxn modelId="{B030C576-1FD8-4700-983F-A4EF07D6AB0E}" type="presParOf" srcId="{A02E4213-14BB-45B5-AC76-16D44A16E05E}" destId="{37BA7455-5689-4054-BAD3-40FAC79FAC7E}" srcOrd="3" destOrd="0" presId="urn:microsoft.com/office/officeart/2005/8/layout/lProcess1"/>
    <dgm:cxn modelId="{99582731-5746-42BD-8B7C-E7D41C8D48B4}" type="presParOf" srcId="{A02E4213-14BB-45B5-AC76-16D44A16E05E}" destId="{AEF5D33E-DFA4-48E4-8A0A-DA7393727E8B}" srcOrd="4" destOrd="0" presId="urn:microsoft.com/office/officeart/2005/8/layout/lProcess1"/>
    <dgm:cxn modelId="{49014219-21C1-4157-B02B-30B9D0B093FE}" type="presParOf" srcId="{AEF5D33E-DFA4-48E4-8A0A-DA7393727E8B}" destId="{11B81188-3F77-4DDF-AB67-1BDE94B48C8B}" srcOrd="0" destOrd="0" presId="urn:microsoft.com/office/officeart/2005/8/layout/lProcess1"/>
    <dgm:cxn modelId="{4A76EFA1-C401-4B18-9C2D-8B419085E506}" type="presParOf" srcId="{AEF5D33E-DFA4-48E4-8A0A-DA7393727E8B}" destId="{25FFEA00-9F8E-4F86-B0AC-130F43D9D66E}" srcOrd="1" destOrd="0" presId="urn:microsoft.com/office/officeart/2005/8/layout/lProcess1"/>
    <dgm:cxn modelId="{23E850B2-5237-4E07-A1A4-72DE34D98EB3}" type="presParOf" srcId="{AEF5D33E-DFA4-48E4-8A0A-DA7393727E8B}" destId="{D19CB70E-E09E-4835-97DD-A20A5407B724}" srcOrd="2" destOrd="0" presId="urn:microsoft.com/office/officeart/2005/8/layout/lProcess1"/>
    <dgm:cxn modelId="{CE94E5A7-63C8-4F05-A93F-120B8C1AC448}" type="presParOf" srcId="{AEF5D33E-DFA4-48E4-8A0A-DA7393727E8B}" destId="{3C0E9EE0-BB71-438B-9B39-5C2209919276}" srcOrd="3" destOrd="0" presId="urn:microsoft.com/office/officeart/2005/8/layout/lProcess1"/>
    <dgm:cxn modelId="{B179C69D-F0C5-4009-BA09-A5809785672B}" type="presParOf" srcId="{AEF5D33E-DFA4-48E4-8A0A-DA7393727E8B}" destId="{9DC718CD-E905-4066-94C3-EFC9CBB1AA0E}"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63EEA3-F886-49FB-8129-854C852D0FA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46844919-6A5A-463C-9F78-751B9E00E652}">
      <dgm:prSet custT="1"/>
      <dgm:spPr/>
      <dgm:t>
        <a:bodyPr/>
        <a:lstStyle/>
        <a:p>
          <a:r>
            <a:rPr lang="en-US" sz="2400" b="1" dirty="0"/>
            <a:t>Blame/Fear</a:t>
          </a:r>
        </a:p>
      </dgm:t>
    </dgm:pt>
    <dgm:pt modelId="{11236B2B-9E90-477A-B370-D853ED8E75A4}" type="parTrans" cxnId="{0961819B-92CD-4B36-B706-0F68DAC475B7}">
      <dgm:prSet/>
      <dgm:spPr/>
      <dgm:t>
        <a:bodyPr/>
        <a:lstStyle/>
        <a:p>
          <a:endParaRPr lang="en-US"/>
        </a:p>
      </dgm:t>
    </dgm:pt>
    <dgm:pt modelId="{83C1932A-4BC0-4478-B556-75D2882D8D48}" type="sibTrans" cxnId="{0961819B-92CD-4B36-B706-0F68DAC475B7}">
      <dgm:prSet/>
      <dgm:spPr/>
      <dgm:t>
        <a:bodyPr/>
        <a:lstStyle/>
        <a:p>
          <a:endParaRPr lang="en-US"/>
        </a:p>
      </dgm:t>
    </dgm:pt>
    <dgm:pt modelId="{F9691B67-3264-481C-A79B-782FD22A3E0A}">
      <dgm:prSet custT="1"/>
      <dgm:spPr/>
      <dgm:t>
        <a:bodyPr/>
        <a:lstStyle/>
        <a:p>
          <a:r>
            <a:rPr lang="en-US" sz="2400" b="1" dirty="0"/>
            <a:t>Crisis</a:t>
          </a:r>
        </a:p>
      </dgm:t>
    </dgm:pt>
    <dgm:pt modelId="{5303127F-C037-4A1E-B33B-9DD8E92B56D5}" type="parTrans" cxnId="{FFCBB404-C482-459B-AF30-3BDB830E6540}">
      <dgm:prSet/>
      <dgm:spPr/>
      <dgm:t>
        <a:bodyPr/>
        <a:lstStyle/>
        <a:p>
          <a:endParaRPr lang="en-US"/>
        </a:p>
      </dgm:t>
    </dgm:pt>
    <dgm:pt modelId="{16A1E0B0-1EF2-4808-B778-8D1DB0FC7A18}" type="sibTrans" cxnId="{FFCBB404-C482-459B-AF30-3BDB830E6540}">
      <dgm:prSet/>
      <dgm:spPr/>
      <dgm:t>
        <a:bodyPr/>
        <a:lstStyle/>
        <a:p>
          <a:endParaRPr lang="en-US"/>
        </a:p>
      </dgm:t>
    </dgm:pt>
    <dgm:pt modelId="{113FF815-3587-437E-9445-E6AA8B2DBC50}">
      <dgm:prSet custT="1"/>
      <dgm:spPr/>
      <dgm:t>
        <a:bodyPr/>
        <a:lstStyle/>
        <a:p>
          <a:r>
            <a:rPr lang="en-US" sz="2400" b="1" dirty="0"/>
            <a:t>Silent</a:t>
          </a:r>
        </a:p>
      </dgm:t>
    </dgm:pt>
    <dgm:pt modelId="{9F2E4907-201B-46B1-9A6B-39D5D7382E97}" type="parTrans" cxnId="{9D9205F1-3D1F-43C9-B25A-138CAA7A3AE6}">
      <dgm:prSet/>
      <dgm:spPr/>
      <dgm:t>
        <a:bodyPr/>
        <a:lstStyle/>
        <a:p>
          <a:endParaRPr lang="en-US"/>
        </a:p>
      </dgm:t>
    </dgm:pt>
    <dgm:pt modelId="{3508D6C2-D339-4879-B31E-239E0B1FE481}" type="sibTrans" cxnId="{9D9205F1-3D1F-43C9-B25A-138CAA7A3AE6}">
      <dgm:prSet/>
      <dgm:spPr/>
      <dgm:t>
        <a:bodyPr/>
        <a:lstStyle/>
        <a:p>
          <a:endParaRPr lang="en-US"/>
        </a:p>
      </dgm:t>
    </dgm:pt>
    <dgm:pt modelId="{BB5D9F49-EB47-4311-8C0A-6ACE85834224}">
      <dgm:prSet custT="1"/>
      <dgm:spPr/>
      <dgm:t>
        <a:bodyPr/>
        <a:lstStyle/>
        <a:p>
          <a:r>
            <a:rPr lang="en-US" sz="1900" b="0" dirty="0"/>
            <a:t>Avoid responsibility</a:t>
          </a:r>
        </a:p>
      </dgm:t>
    </dgm:pt>
    <dgm:pt modelId="{C2E6CA63-626C-4E96-B0E2-86712C4B83D6}" type="parTrans" cxnId="{6FC53C9E-CFFD-436C-986F-26323892209E}">
      <dgm:prSet/>
      <dgm:spPr/>
      <dgm:t>
        <a:bodyPr/>
        <a:lstStyle/>
        <a:p>
          <a:endParaRPr lang="en-US"/>
        </a:p>
      </dgm:t>
    </dgm:pt>
    <dgm:pt modelId="{5CBC7D55-1BA2-4EA3-BEF5-608F90470479}" type="sibTrans" cxnId="{6FC53C9E-CFFD-436C-986F-26323892209E}">
      <dgm:prSet/>
      <dgm:spPr/>
      <dgm:t>
        <a:bodyPr/>
        <a:lstStyle/>
        <a:p>
          <a:endParaRPr lang="en-US"/>
        </a:p>
      </dgm:t>
    </dgm:pt>
    <dgm:pt modelId="{D5FF2112-0A78-45E8-9901-E5E370990522}">
      <dgm:prSet custT="1"/>
      <dgm:spPr/>
      <dgm:t>
        <a:bodyPr/>
        <a:lstStyle/>
        <a:p>
          <a:r>
            <a:rPr lang="en-US" sz="1900" b="0" dirty="0"/>
            <a:t>“Band-Aids” rather than real solutions</a:t>
          </a:r>
        </a:p>
      </dgm:t>
    </dgm:pt>
    <dgm:pt modelId="{02B043E1-8F2C-4B2B-87D8-07DF686D37A9}" type="parTrans" cxnId="{24436AE5-3516-4A52-9A90-49F27FBB284A}">
      <dgm:prSet/>
      <dgm:spPr/>
      <dgm:t>
        <a:bodyPr/>
        <a:lstStyle/>
        <a:p>
          <a:endParaRPr lang="en-US"/>
        </a:p>
      </dgm:t>
    </dgm:pt>
    <dgm:pt modelId="{7464DE0B-556A-4BA3-A736-62FF7F7236BD}" type="sibTrans" cxnId="{24436AE5-3516-4A52-9A90-49F27FBB284A}">
      <dgm:prSet/>
      <dgm:spPr/>
      <dgm:t>
        <a:bodyPr/>
        <a:lstStyle/>
        <a:p>
          <a:endParaRPr lang="en-US"/>
        </a:p>
      </dgm:t>
    </dgm:pt>
    <dgm:pt modelId="{B837D41B-B9D6-44D8-B4B4-1B9979172C2B}">
      <dgm:prSet custT="1"/>
      <dgm:spPr/>
      <dgm:t>
        <a:bodyPr/>
        <a:lstStyle/>
        <a:p>
          <a:r>
            <a:rPr lang="en-US" sz="1900" b="0" dirty="0"/>
            <a:t>Don’t question authority/hierarchy</a:t>
          </a:r>
        </a:p>
      </dgm:t>
    </dgm:pt>
    <dgm:pt modelId="{39879E93-DBA4-4B63-87D7-061625D635EC}" type="parTrans" cxnId="{D57FD803-9DF8-46E0-B88A-CF19226464CE}">
      <dgm:prSet/>
      <dgm:spPr/>
      <dgm:t>
        <a:bodyPr/>
        <a:lstStyle/>
        <a:p>
          <a:endParaRPr lang="en-US"/>
        </a:p>
      </dgm:t>
    </dgm:pt>
    <dgm:pt modelId="{FA778DFA-5921-448A-A2A5-F6B8675A81AE}" type="sibTrans" cxnId="{D57FD803-9DF8-46E0-B88A-CF19226464CE}">
      <dgm:prSet/>
      <dgm:spPr/>
      <dgm:t>
        <a:bodyPr/>
        <a:lstStyle/>
        <a:p>
          <a:endParaRPr lang="en-US"/>
        </a:p>
      </dgm:t>
    </dgm:pt>
    <dgm:pt modelId="{E7CC70CD-0475-447E-A200-16D27B5E0FF4}">
      <dgm:prSet custT="1"/>
      <dgm:spPr/>
      <dgm:t>
        <a:bodyPr/>
        <a:lstStyle/>
        <a:p>
          <a:r>
            <a:rPr lang="en-US" sz="1900" b="0" dirty="0"/>
            <a:t>Too little time because of number of crisis</a:t>
          </a:r>
        </a:p>
      </dgm:t>
    </dgm:pt>
    <dgm:pt modelId="{5BB55EB2-DA04-42F1-A551-4730EDBCF634}" type="parTrans" cxnId="{9B074141-7AE9-42D0-9A0A-C2E5880F5D6A}">
      <dgm:prSet/>
      <dgm:spPr/>
      <dgm:t>
        <a:bodyPr/>
        <a:lstStyle/>
        <a:p>
          <a:endParaRPr lang="en-US"/>
        </a:p>
      </dgm:t>
    </dgm:pt>
    <dgm:pt modelId="{C970318D-2C06-42CA-A545-2BD6D37F567A}" type="sibTrans" cxnId="{9B074141-7AE9-42D0-9A0A-C2E5880F5D6A}">
      <dgm:prSet/>
      <dgm:spPr/>
      <dgm:t>
        <a:bodyPr/>
        <a:lstStyle/>
        <a:p>
          <a:endParaRPr lang="en-US"/>
        </a:p>
      </dgm:t>
    </dgm:pt>
    <dgm:pt modelId="{42DF2191-A4E9-445B-9510-8DC5D349DBAD}">
      <dgm:prSet custT="1"/>
      <dgm:spPr/>
      <dgm:t>
        <a:bodyPr/>
        <a:lstStyle/>
        <a:p>
          <a:r>
            <a:rPr lang="en-US" sz="1900" b="0" dirty="0"/>
            <a:t>Real input not solicited/welcomed</a:t>
          </a:r>
        </a:p>
      </dgm:t>
    </dgm:pt>
    <dgm:pt modelId="{EC9B0DC1-2090-4440-BD84-403B178F8E55}" type="parTrans" cxnId="{35207ED7-FCE9-4BF6-97A5-C43A7A4EDDF6}">
      <dgm:prSet/>
      <dgm:spPr/>
      <dgm:t>
        <a:bodyPr/>
        <a:lstStyle/>
        <a:p>
          <a:endParaRPr lang="en-US"/>
        </a:p>
      </dgm:t>
    </dgm:pt>
    <dgm:pt modelId="{59A422D1-7E62-408E-B3A3-B2C251AEC1B2}" type="sibTrans" cxnId="{35207ED7-FCE9-4BF6-97A5-C43A7A4EDDF6}">
      <dgm:prSet/>
      <dgm:spPr/>
      <dgm:t>
        <a:bodyPr/>
        <a:lstStyle/>
        <a:p>
          <a:endParaRPr lang="en-US"/>
        </a:p>
      </dgm:t>
    </dgm:pt>
    <dgm:pt modelId="{A02E4213-14BB-45B5-AC76-16D44A16E05E}" type="pres">
      <dgm:prSet presAssocID="{1963EEA3-F886-49FB-8129-854C852D0FA7}" presName="Name0" presStyleCnt="0">
        <dgm:presLayoutVars>
          <dgm:dir/>
          <dgm:animLvl val="lvl"/>
          <dgm:resizeHandles val="exact"/>
        </dgm:presLayoutVars>
      </dgm:prSet>
      <dgm:spPr/>
    </dgm:pt>
    <dgm:pt modelId="{EA475BCC-6390-477F-9581-EE2325895E38}" type="pres">
      <dgm:prSet presAssocID="{46844919-6A5A-463C-9F78-751B9E00E652}" presName="vertFlow" presStyleCnt="0"/>
      <dgm:spPr/>
    </dgm:pt>
    <dgm:pt modelId="{155A659B-2849-4BF3-8CCE-8EA378C56DA8}" type="pres">
      <dgm:prSet presAssocID="{46844919-6A5A-463C-9F78-751B9E00E652}" presName="header" presStyleLbl="node1" presStyleIdx="0" presStyleCnt="3" custScaleX="132569"/>
      <dgm:spPr/>
    </dgm:pt>
    <dgm:pt modelId="{59BF9EE7-ADA9-4707-AC70-027E7900FFAD}" type="pres">
      <dgm:prSet presAssocID="{C2E6CA63-626C-4E96-B0E2-86712C4B83D6}" presName="parTrans" presStyleLbl="sibTrans2D1" presStyleIdx="0" presStyleCnt="5"/>
      <dgm:spPr/>
    </dgm:pt>
    <dgm:pt modelId="{2229FAF1-27DA-4F47-9B32-D70C30763ECF}" type="pres">
      <dgm:prSet presAssocID="{BB5D9F49-EB47-4311-8C0A-6ACE85834224}" presName="child" presStyleLbl="alignAccFollowNode1" presStyleIdx="0" presStyleCnt="5" custScaleX="132569">
        <dgm:presLayoutVars>
          <dgm:chMax val="0"/>
          <dgm:bulletEnabled val="1"/>
        </dgm:presLayoutVars>
      </dgm:prSet>
      <dgm:spPr/>
    </dgm:pt>
    <dgm:pt modelId="{E8004098-F4C7-4E69-A9CF-68D43E0B4B02}" type="pres">
      <dgm:prSet presAssocID="{46844919-6A5A-463C-9F78-751B9E00E652}" presName="hSp" presStyleCnt="0"/>
      <dgm:spPr/>
    </dgm:pt>
    <dgm:pt modelId="{56B97C70-54A6-464C-919E-1E9DCB76819A}" type="pres">
      <dgm:prSet presAssocID="{F9691B67-3264-481C-A79B-782FD22A3E0A}" presName="vertFlow" presStyleCnt="0"/>
      <dgm:spPr/>
    </dgm:pt>
    <dgm:pt modelId="{71938A32-3DAA-47A0-8A7A-74157F667942}" type="pres">
      <dgm:prSet presAssocID="{F9691B67-3264-481C-A79B-782FD22A3E0A}" presName="header" presStyleLbl="node1" presStyleIdx="1" presStyleCnt="3" custScaleX="132569"/>
      <dgm:spPr/>
    </dgm:pt>
    <dgm:pt modelId="{4BD4FF0E-D831-492F-B98A-B24DF2BC43D8}" type="pres">
      <dgm:prSet presAssocID="{02B043E1-8F2C-4B2B-87D8-07DF686D37A9}" presName="parTrans" presStyleLbl="sibTrans2D1" presStyleIdx="1" presStyleCnt="5"/>
      <dgm:spPr/>
    </dgm:pt>
    <dgm:pt modelId="{59A43E33-B80B-451C-8229-77E05BC201EC}" type="pres">
      <dgm:prSet presAssocID="{D5FF2112-0A78-45E8-9901-E5E370990522}" presName="child" presStyleLbl="alignAccFollowNode1" presStyleIdx="1" presStyleCnt="5" custScaleX="132569">
        <dgm:presLayoutVars>
          <dgm:chMax val="0"/>
          <dgm:bulletEnabled val="1"/>
        </dgm:presLayoutVars>
      </dgm:prSet>
      <dgm:spPr/>
    </dgm:pt>
    <dgm:pt modelId="{AE04F028-4D32-4CFD-9F3B-D57F0C34872B}" type="pres">
      <dgm:prSet presAssocID="{7464DE0B-556A-4BA3-A736-62FF7F7236BD}" presName="sibTrans" presStyleLbl="sibTrans2D1" presStyleIdx="2" presStyleCnt="5"/>
      <dgm:spPr/>
    </dgm:pt>
    <dgm:pt modelId="{1FC147D0-8710-448E-8C24-60E0F274CDD9}" type="pres">
      <dgm:prSet presAssocID="{E7CC70CD-0475-447E-A200-16D27B5E0FF4}" presName="child" presStyleLbl="alignAccFollowNode1" presStyleIdx="2" presStyleCnt="5" custScaleX="131929">
        <dgm:presLayoutVars>
          <dgm:chMax val="0"/>
          <dgm:bulletEnabled val="1"/>
        </dgm:presLayoutVars>
      </dgm:prSet>
      <dgm:spPr/>
    </dgm:pt>
    <dgm:pt modelId="{37BA7455-5689-4054-BAD3-40FAC79FAC7E}" type="pres">
      <dgm:prSet presAssocID="{F9691B67-3264-481C-A79B-782FD22A3E0A}" presName="hSp" presStyleCnt="0"/>
      <dgm:spPr/>
    </dgm:pt>
    <dgm:pt modelId="{AEF5D33E-DFA4-48E4-8A0A-DA7393727E8B}" type="pres">
      <dgm:prSet presAssocID="{113FF815-3587-437E-9445-E6AA8B2DBC50}" presName="vertFlow" presStyleCnt="0"/>
      <dgm:spPr/>
    </dgm:pt>
    <dgm:pt modelId="{11B81188-3F77-4DDF-AB67-1BDE94B48C8B}" type="pres">
      <dgm:prSet presAssocID="{113FF815-3587-437E-9445-E6AA8B2DBC50}" presName="header" presStyleLbl="node1" presStyleIdx="2" presStyleCnt="3" custScaleX="132569"/>
      <dgm:spPr/>
    </dgm:pt>
    <dgm:pt modelId="{25FFEA00-9F8E-4F86-B0AC-130F43D9D66E}" type="pres">
      <dgm:prSet presAssocID="{39879E93-DBA4-4B63-87D7-061625D635EC}" presName="parTrans" presStyleLbl="sibTrans2D1" presStyleIdx="3" presStyleCnt="5"/>
      <dgm:spPr/>
    </dgm:pt>
    <dgm:pt modelId="{D19CB70E-E09E-4835-97DD-A20A5407B724}" type="pres">
      <dgm:prSet presAssocID="{B837D41B-B9D6-44D8-B4B4-1B9979172C2B}" presName="child" presStyleLbl="alignAccFollowNode1" presStyleIdx="3" presStyleCnt="5" custScaleX="132569">
        <dgm:presLayoutVars>
          <dgm:chMax val="0"/>
          <dgm:bulletEnabled val="1"/>
        </dgm:presLayoutVars>
      </dgm:prSet>
      <dgm:spPr/>
    </dgm:pt>
    <dgm:pt modelId="{F4CD33E9-6257-4986-9C5D-BF81F34186FC}" type="pres">
      <dgm:prSet presAssocID="{FA778DFA-5921-448A-A2A5-F6B8675A81AE}" presName="sibTrans" presStyleLbl="sibTrans2D1" presStyleIdx="4" presStyleCnt="5"/>
      <dgm:spPr/>
    </dgm:pt>
    <dgm:pt modelId="{493A5E22-A9D5-4056-89E8-56F9DB64F178}" type="pres">
      <dgm:prSet presAssocID="{42DF2191-A4E9-445B-9510-8DC5D349DBAD}" presName="child" presStyleLbl="alignAccFollowNode1" presStyleIdx="4" presStyleCnt="5" custScaleX="131929">
        <dgm:presLayoutVars>
          <dgm:chMax val="0"/>
          <dgm:bulletEnabled val="1"/>
        </dgm:presLayoutVars>
      </dgm:prSet>
      <dgm:spPr/>
    </dgm:pt>
  </dgm:ptLst>
  <dgm:cxnLst>
    <dgm:cxn modelId="{D57FD803-9DF8-46E0-B88A-CF19226464CE}" srcId="{113FF815-3587-437E-9445-E6AA8B2DBC50}" destId="{B837D41B-B9D6-44D8-B4B4-1B9979172C2B}" srcOrd="0" destOrd="0" parTransId="{39879E93-DBA4-4B63-87D7-061625D635EC}" sibTransId="{FA778DFA-5921-448A-A2A5-F6B8675A81AE}"/>
    <dgm:cxn modelId="{FFCBB404-C482-459B-AF30-3BDB830E6540}" srcId="{1963EEA3-F886-49FB-8129-854C852D0FA7}" destId="{F9691B67-3264-481C-A79B-782FD22A3E0A}" srcOrd="1" destOrd="0" parTransId="{5303127F-C037-4A1E-B33B-9DD8E92B56D5}" sibTransId="{16A1E0B0-1EF2-4808-B778-8D1DB0FC7A18}"/>
    <dgm:cxn modelId="{01FE202E-3247-47A7-909E-50F285B344DD}" type="presOf" srcId="{42DF2191-A4E9-445B-9510-8DC5D349DBAD}" destId="{493A5E22-A9D5-4056-89E8-56F9DB64F178}" srcOrd="0" destOrd="0" presId="urn:microsoft.com/office/officeart/2005/8/layout/lProcess1"/>
    <dgm:cxn modelId="{9B074141-7AE9-42D0-9A0A-C2E5880F5D6A}" srcId="{F9691B67-3264-481C-A79B-782FD22A3E0A}" destId="{E7CC70CD-0475-447E-A200-16D27B5E0FF4}" srcOrd="1" destOrd="0" parTransId="{5BB55EB2-DA04-42F1-A551-4730EDBCF634}" sibTransId="{C970318D-2C06-42CA-A545-2BD6D37F567A}"/>
    <dgm:cxn modelId="{FC459B66-2F92-4137-A30A-B1B1C5F3B832}" type="presOf" srcId="{FA778DFA-5921-448A-A2A5-F6B8675A81AE}" destId="{F4CD33E9-6257-4986-9C5D-BF81F34186FC}" srcOrd="0" destOrd="0" presId="urn:microsoft.com/office/officeart/2005/8/layout/lProcess1"/>
    <dgm:cxn modelId="{90F8C26D-38E9-4B6D-A9F8-2736BDA08967}" type="presOf" srcId="{BB5D9F49-EB47-4311-8C0A-6ACE85834224}" destId="{2229FAF1-27DA-4F47-9B32-D70C30763ECF}" srcOrd="0" destOrd="0" presId="urn:microsoft.com/office/officeart/2005/8/layout/lProcess1"/>
    <dgm:cxn modelId="{8889C053-0909-4CAE-98AB-624378AFA1FA}" type="presOf" srcId="{7464DE0B-556A-4BA3-A736-62FF7F7236BD}" destId="{AE04F028-4D32-4CFD-9F3B-D57F0C34872B}" srcOrd="0" destOrd="0" presId="urn:microsoft.com/office/officeart/2005/8/layout/lProcess1"/>
    <dgm:cxn modelId="{F6925484-AC02-4FB4-8B9C-658A3911D619}" type="presOf" srcId="{E7CC70CD-0475-447E-A200-16D27B5E0FF4}" destId="{1FC147D0-8710-448E-8C24-60E0F274CDD9}" srcOrd="0" destOrd="0" presId="urn:microsoft.com/office/officeart/2005/8/layout/lProcess1"/>
    <dgm:cxn modelId="{8094DE8C-B488-4AC1-A8B7-1B9239B16525}" type="presOf" srcId="{113FF815-3587-437E-9445-E6AA8B2DBC50}" destId="{11B81188-3F77-4DDF-AB67-1BDE94B48C8B}" srcOrd="0" destOrd="0" presId="urn:microsoft.com/office/officeart/2005/8/layout/lProcess1"/>
    <dgm:cxn modelId="{7FB11D93-5E5C-4563-B036-FE5ED9DEF806}" type="presOf" srcId="{46844919-6A5A-463C-9F78-751B9E00E652}" destId="{155A659B-2849-4BF3-8CCE-8EA378C56DA8}" srcOrd="0" destOrd="0" presId="urn:microsoft.com/office/officeart/2005/8/layout/lProcess1"/>
    <dgm:cxn modelId="{149E2A97-053C-4066-81BF-3BE9BA44AFB2}" type="presOf" srcId="{1963EEA3-F886-49FB-8129-854C852D0FA7}" destId="{A02E4213-14BB-45B5-AC76-16D44A16E05E}" srcOrd="0" destOrd="0" presId="urn:microsoft.com/office/officeart/2005/8/layout/lProcess1"/>
    <dgm:cxn modelId="{0961819B-92CD-4B36-B706-0F68DAC475B7}" srcId="{1963EEA3-F886-49FB-8129-854C852D0FA7}" destId="{46844919-6A5A-463C-9F78-751B9E00E652}" srcOrd="0" destOrd="0" parTransId="{11236B2B-9E90-477A-B370-D853ED8E75A4}" sibTransId="{83C1932A-4BC0-4478-B556-75D2882D8D48}"/>
    <dgm:cxn modelId="{6FC53C9E-CFFD-436C-986F-26323892209E}" srcId="{46844919-6A5A-463C-9F78-751B9E00E652}" destId="{BB5D9F49-EB47-4311-8C0A-6ACE85834224}" srcOrd="0" destOrd="0" parTransId="{C2E6CA63-626C-4E96-B0E2-86712C4B83D6}" sibTransId="{5CBC7D55-1BA2-4EA3-BEF5-608F90470479}"/>
    <dgm:cxn modelId="{B2F9DDB1-D2DF-40EF-B990-A60BAD2CCF1B}" type="presOf" srcId="{02B043E1-8F2C-4B2B-87D8-07DF686D37A9}" destId="{4BD4FF0E-D831-492F-B98A-B24DF2BC43D8}" srcOrd="0" destOrd="0" presId="urn:microsoft.com/office/officeart/2005/8/layout/lProcess1"/>
    <dgm:cxn modelId="{6E5A2DBD-5143-443A-825D-6748987D68E4}" type="presOf" srcId="{D5FF2112-0A78-45E8-9901-E5E370990522}" destId="{59A43E33-B80B-451C-8229-77E05BC201EC}" srcOrd="0" destOrd="0" presId="urn:microsoft.com/office/officeart/2005/8/layout/lProcess1"/>
    <dgm:cxn modelId="{3A1FF2CC-F1DD-4CF4-9BCB-89A830B7D129}" type="presOf" srcId="{B837D41B-B9D6-44D8-B4B4-1B9979172C2B}" destId="{D19CB70E-E09E-4835-97DD-A20A5407B724}" srcOrd="0" destOrd="0" presId="urn:microsoft.com/office/officeart/2005/8/layout/lProcess1"/>
    <dgm:cxn modelId="{35207ED7-FCE9-4BF6-97A5-C43A7A4EDDF6}" srcId="{113FF815-3587-437E-9445-E6AA8B2DBC50}" destId="{42DF2191-A4E9-445B-9510-8DC5D349DBAD}" srcOrd="1" destOrd="0" parTransId="{EC9B0DC1-2090-4440-BD84-403B178F8E55}" sibTransId="{59A422D1-7E62-408E-B3A3-B2C251AEC1B2}"/>
    <dgm:cxn modelId="{24436AE5-3516-4A52-9A90-49F27FBB284A}" srcId="{F9691B67-3264-481C-A79B-782FD22A3E0A}" destId="{D5FF2112-0A78-45E8-9901-E5E370990522}" srcOrd="0" destOrd="0" parTransId="{02B043E1-8F2C-4B2B-87D8-07DF686D37A9}" sibTransId="{7464DE0B-556A-4BA3-A736-62FF7F7236BD}"/>
    <dgm:cxn modelId="{D0700DEC-9D34-4E3D-B475-651ED43B69CC}" type="presOf" srcId="{C2E6CA63-626C-4E96-B0E2-86712C4B83D6}" destId="{59BF9EE7-ADA9-4707-AC70-027E7900FFAD}" srcOrd="0" destOrd="0" presId="urn:microsoft.com/office/officeart/2005/8/layout/lProcess1"/>
    <dgm:cxn modelId="{2F479BED-F246-4042-959E-ABCFF199EB51}" type="presOf" srcId="{F9691B67-3264-481C-A79B-782FD22A3E0A}" destId="{71938A32-3DAA-47A0-8A7A-74157F667942}" srcOrd="0" destOrd="0" presId="urn:microsoft.com/office/officeart/2005/8/layout/lProcess1"/>
    <dgm:cxn modelId="{967423EE-B33B-4ADD-B294-41DC12896C46}" type="presOf" srcId="{39879E93-DBA4-4B63-87D7-061625D635EC}" destId="{25FFEA00-9F8E-4F86-B0AC-130F43D9D66E}" srcOrd="0" destOrd="0" presId="urn:microsoft.com/office/officeart/2005/8/layout/lProcess1"/>
    <dgm:cxn modelId="{9D9205F1-3D1F-43C9-B25A-138CAA7A3AE6}" srcId="{1963EEA3-F886-49FB-8129-854C852D0FA7}" destId="{113FF815-3587-437E-9445-E6AA8B2DBC50}" srcOrd="2" destOrd="0" parTransId="{9F2E4907-201B-46B1-9A6B-39D5D7382E97}" sibTransId="{3508D6C2-D339-4879-B31E-239E0B1FE481}"/>
    <dgm:cxn modelId="{2C39FD2C-00BF-49C5-9A79-E866DDF6F064}" type="presParOf" srcId="{A02E4213-14BB-45B5-AC76-16D44A16E05E}" destId="{EA475BCC-6390-477F-9581-EE2325895E38}" srcOrd="0" destOrd="0" presId="urn:microsoft.com/office/officeart/2005/8/layout/lProcess1"/>
    <dgm:cxn modelId="{582BA27B-800E-492C-8EF9-25B04C1596E0}" type="presParOf" srcId="{EA475BCC-6390-477F-9581-EE2325895E38}" destId="{155A659B-2849-4BF3-8CCE-8EA378C56DA8}" srcOrd="0" destOrd="0" presId="urn:microsoft.com/office/officeart/2005/8/layout/lProcess1"/>
    <dgm:cxn modelId="{19ECDE64-EBC4-43F1-BF6D-6C15E95BEC28}" type="presParOf" srcId="{EA475BCC-6390-477F-9581-EE2325895E38}" destId="{59BF9EE7-ADA9-4707-AC70-027E7900FFAD}" srcOrd="1" destOrd="0" presId="urn:microsoft.com/office/officeart/2005/8/layout/lProcess1"/>
    <dgm:cxn modelId="{EF35DF3F-2FA9-4C86-89E0-4108F04690C2}" type="presParOf" srcId="{EA475BCC-6390-477F-9581-EE2325895E38}" destId="{2229FAF1-27DA-4F47-9B32-D70C30763ECF}" srcOrd="2" destOrd="0" presId="urn:microsoft.com/office/officeart/2005/8/layout/lProcess1"/>
    <dgm:cxn modelId="{4DC578C8-5C67-400A-B47B-38F932CCBDE7}" type="presParOf" srcId="{A02E4213-14BB-45B5-AC76-16D44A16E05E}" destId="{E8004098-F4C7-4E69-A9CF-68D43E0B4B02}" srcOrd="1" destOrd="0" presId="urn:microsoft.com/office/officeart/2005/8/layout/lProcess1"/>
    <dgm:cxn modelId="{0F42A959-453F-4226-8DAA-967A69BF429B}" type="presParOf" srcId="{A02E4213-14BB-45B5-AC76-16D44A16E05E}" destId="{56B97C70-54A6-464C-919E-1E9DCB76819A}" srcOrd="2" destOrd="0" presId="urn:microsoft.com/office/officeart/2005/8/layout/lProcess1"/>
    <dgm:cxn modelId="{4A350AD8-4636-4A76-ABB0-89F294B90241}" type="presParOf" srcId="{56B97C70-54A6-464C-919E-1E9DCB76819A}" destId="{71938A32-3DAA-47A0-8A7A-74157F667942}" srcOrd="0" destOrd="0" presId="urn:microsoft.com/office/officeart/2005/8/layout/lProcess1"/>
    <dgm:cxn modelId="{26D15424-20B9-4322-967B-1782AA240033}" type="presParOf" srcId="{56B97C70-54A6-464C-919E-1E9DCB76819A}" destId="{4BD4FF0E-D831-492F-B98A-B24DF2BC43D8}" srcOrd="1" destOrd="0" presId="urn:microsoft.com/office/officeart/2005/8/layout/lProcess1"/>
    <dgm:cxn modelId="{3E333FB8-2AC2-4C26-A448-348E8C29245B}" type="presParOf" srcId="{56B97C70-54A6-464C-919E-1E9DCB76819A}" destId="{59A43E33-B80B-451C-8229-77E05BC201EC}" srcOrd="2" destOrd="0" presId="urn:microsoft.com/office/officeart/2005/8/layout/lProcess1"/>
    <dgm:cxn modelId="{136417FA-2FB7-4697-808C-7814A5CD8FB2}" type="presParOf" srcId="{56B97C70-54A6-464C-919E-1E9DCB76819A}" destId="{AE04F028-4D32-4CFD-9F3B-D57F0C34872B}" srcOrd="3" destOrd="0" presId="urn:microsoft.com/office/officeart/2005/8/layout/lProcess1"/>
    <dgm:cxn modelId="{63776571-074B-4443-BDB9-02FFE062E3A3}" type="presParOf" srcId="{56B97C70-54A6-464C-919E-1E9DCB76819A}" destId="{1FC147D0-8710-448E-8C24-60E0F274CDD9}" srcOrd="4" destOrd="0" presId="urn:microsoft.com/office/officeart/2005/8/layout/lProcess1"/>
    <dgm:cxn modelId="{B030C576-1FD8-4700-983F-A4EF07D6AB0E}" type="presParOf" srcId="{A02E4213-14BB-45B5-AC76-16D44A16E05E}" destId="{37BA7455-5689-4054-BAD3-40FAC79FAC7E}" srcOrd="3" destOrd="0" presId="urn:microsoft.com/office/officeart/2005/8/layout/lProcess1"/>
    <dgm:cxn modelId="{99582731-5746-42BD-8B7C-E7D41C8D48B4}" type="presParOf" srcId="{A02E4213-14BB-45B5-AC76-16D44A16E05E}" destId="{AEF5D33E-DFA4-48E4-8A0A-DA7393727E8B}" srcOrd="4" destOrd="0" presId="urn:microsoft.com/office/officeart/2005/8/layout/lProcess1"/>
    <dgm:cxn modelId="{49014219-21C1-4157-B02B-30B9D0B093FE}" type="presParOf" srcId="{AEF5D33E-DFA4-48E4-8A0A-DA7393727E8B}" destId="{11B81188-3F77-4DDF-AB67-1BDE94B48C8B}" srcOrd="0" destOrd="0" presId="urn:microsoft.com/office/officeart/2005/8/layout/lProcess1"/>
    <dgm:cxn modelId="{4A76EFA1-C401-4B18-9C2D-8B419085E506}" type="presParOf" srcId="{AEF5D33E-DFA4-48E4-8A0A-DA7393727E8B}" destId="{25FFEA00-9F8E-4F86-B0AC-130F43D9D66E}" srcOrd="1" destOrd="0" presId="urn:microsoft.com/office/officeart/2005/8/layout/lProcess1"/>
    <dgm:cxn modelId="{23E850B2-5237-4E07-A1A4-72DE34D98EB3}" type="presParOf" srcId="{AEF5D33E-DFA4-48E4-8A0A-DA7393727E8B}" destId="{D19CB70E-E09E-4835-97DD-A20A5407B724}" srcOrd="2" destOrd="0" presId="urn:microsoft.com/office/officeart/2005/8/layout/lProcess1"/>
    <dgm:cxn modelId="{06900CFD-D82D-4AED-9E27-E87B455EF975}" type="presParOf" srcId="{AEF5D33E-DFA4-48E4-8A0A-DA7393727E8B}" destId="{F4CD33E9-6257-4986-9C5D-BF81F34186FC}" srcOrd="3" destOrd="0" presId="urn:microsoft.com/office/officeart/2005/8/layout/lProcess1"/>
    <dgm:cxn modelId="{20A78935-48D8-46B5-82E4-FC2E59E360DA}" type="presParOf" srcId="{AEF5D33E-DFA4-48E4-8A0A-DA7393727E8B}" destId="{493A5E22-A9D5-4056-89E8-56F9DB64F178}"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6BD8F-E7F7-4077-8102-5A16F70E2614}">
      <dsp:nvSpPr>
        <dsp:cNvPr id="0" name=""/>
        <dsp:cNvSpPr/>
      </dsp:nvSpPr>
      <dsp:spPr>
        <a:xfrm>
          <a:off x="-5647920" y="-864580"/>
          <a:ext cx="6724398" cy="6724398"/>
        </a:xfrm>
        <a:prstGeom prst="blockArc">
          <a:avLst>
            <a:gd name="adj1" fmla="val 18900000"/>
            <a:gd name="adj2" fmla="val 2700000"/>
            <a:gd name="adj3" fmla="val 32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89D656-193F-4E63-9D2A-6B54D650837A}">
      <dsp:nvSpPr>
        <dsp:cNvPr id="0" name=""/>
        <dsp:cNvSpPr/>
      </dsp:nvSpPr>
      <dsp:spPr>
        <a:xfrm>
          <a:off x="470590" y="312102"/>
          <a:ext cx="9975115" cy="62460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780"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What do you want the plan to help accomplish?</a:t>
          </a:r>
        </a:p>
      </dsp:txBody>
      <dsp:txXfrm>
        <a:off x="470590" y="312102"/>
        <a:ext cx="9975115" cy="624604"/>
      </dsp:txXfrm>
    </dsp:sp>
    <dsp:sp modelId="{41E2F579-7CB2-4CBB-8795-9F05640DBC4F}">
      <dsp:nvSpPr>
        <dsp:cNvPr id="0" name=""/>
        <dsp:cNvSpPr/>
      </dsp:nvSpPr>
      <dsp:spPr>
        <a:xfrm>
          <a:off x="80212" y="234026"/>
          <a:ext cx="780755" cy="780755"/>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DC44E83-07AB-4DB7-BA92-D3DEBD3141EA}">
      <dsp:nvSpPr>
        <dsp:cNvPr id="0" name=""/>
        <dsp:cNvSpPr/>
      </dsp:nvSpPr>
      <dsp:spPr>
        <a:xfrm>
          <a:off x="918163" y="1248709"/>
          <a:ext cx="9527542" cy="624604"/>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780"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Who is going to use the plan and how?</a:t>
          </a:r>
        </a:p>
      </dsp:txBody>
      <dsp:txXfrm>
        <a:off x="918163" y="1248709"/>
        <a:ext cx="9527542" cy="624604"/>
      </dsp:txXfrm>
    </dsp:sp>
    <dsp:sp modelId="{9E52A796-A5BF-46C9-9598-AD067BAE0928}">
      <dsp:nvSpPr>
        <dsp:cNvPr id="0" name=""/>
        <dsp:cNvSpPr/>
      </dsp:nvSpPr>
      <dsp:spPr>
        <a:xfrm>
          <a:off x="527785" y="1170633"/>
          <a:ext cx="780755" cy="780755"/>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0CA1CAA-1E22-4E20-82AF-09B3D99D203A}">
      <dsp:nvSpPr>
        <dsp:cNvPr id="0" name=""/>
        <dsp:cNvSpPr/>
      </dsp:nvSpPr>
      <dsp:spPr>
        <a:xfrm>
          <a:off x="1055532" y="2185316"/>
          <a:ext cx="9390173" cy="62460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780"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What do we need to learn, what needs to be written down?</a:t>
          </a:r>
        </a:p>
      </dsp:txBody>
      <dsp:txXfrm>
        <a:off x="1055532" y="2185316"/>
        <a:ext cx="9390173" cy="624604"/>
      </dsp:txXfrm>
    </dsp:sp>
    <dsp:sp modelId="{A8FC0A34-F69D-4E99-83FE-BE348B4833A7}">
      <dsp:nvSpPr>
        <dsp:cNvPr id="0" name=""/>
        <dsp:cNvSpPr/>
      </dsp:nvSpPr>
      <dsp:spPr>
        <a:xfrm>
          <a:off x="665154" y="2107240"/>
          <a:ext cx="780755" cy="780755"/>
        </a:xfrm>
        <a:prstGeom prst="ellipse">
          <a:avLst/>
        </a:prstGeom>
        <a:blipFill dpi="0" rotWithShape="0">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C1FD7E2-9861-4F63-B70C-90C7D3361A22}">
      <dsp:nvSpPr>
        <dsp:cNvPr id="0" name=""/>
        <dsp:cNvSpPr/>
      </dsp:nvSpPr>
      <dsp:spPr>
        <a:xfrm>
          <a:off x="918163" y="3121923"/>
          <a:ext cx="9527542" cy="6246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780"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Are there sensitive issues that need to be addressed outside the meeting?</a:t>
          </a:r>
        </a:p>
      </dsp:txBody>
      <dsp:txXfrm>
        <a:off x="918163" y="3121923"/>
        <a:ext cx="9527542" cy="624604"/>
      </dsp:txXfrm>
    </dsp:sp>
    <dsp:sp modelId="{7F1DA7FF-B37E-4B12-BCAF-47DE47C3F55E}">
      <dsp:nvSpPr>
        <dsp:cNvPr id="0" name=""/>
        <dsp:cNvSpPr/>
      </dsp:nvSpPr>
      <dsp:spPr>
        <a:xfrm>
          <a:off x="527785" y="3043847"/>
          <a:ext cx="780755" cy="780755"/>
        </a:xfrm>
        <a:prstGeom prst="ellipse">
          <a:avLst/>
        </a:prstGeom>
        <a:blipFill dpi="0" rotWithShape="1">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8220717-D2C8-42FC-929E-E93BED0540FB}">
      <dsp:nvSpPr>
        <dsp:cNvPr id="0" name=""/>
        <dsp:cNvSpPr/>
      </dsp:nvSpPr>
      <dsp:spPr>
        <a:xfrm>
          <a:off x="470590" y="4058530"/>
          <a:ext cx="9975115" cy="624604"/>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780"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Are there issues of culture or identity we need to be aware of and plan for them to be addressed respectfully? </a:t>
          </a:r>
        </a:p>
      </dsp:txBody>
      <dsp:txXfrm>
        <a:off x="470590" y="4058530"/>
        <a:ext cx="9975115" cy="624604"/>
      </dsp:txXfrm>
    </dsp:sp>
    <dsp:sp modelId="{DF3224AD-4E1A-4E7D-A459-3DC645E835A1}">
      <dsp:nvSpPr>
        <dsp:cNvPr id="0" name=""/>
        <dsp:cNvSpPr/>
      </dsp:nvSpPr>
      <dsp:spPr>
        <a:xfrm>
          <a:off x="80212" y="3980454"/>
          <a:ext cx="780755" cy="780755"/>
        </a:xfrm>
        <a:prstGeom prst="ellipse">
          <a:avLst/>
        </a:prstGeom>
        <a:blipFill dpi="0" rotWithShape="1">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8B5C-EEC7-4802-B9B0-5930C206A698}">
      <dsp:nvSpPr>
        <dsp:cNvPr id="0" name=""/>
        <dsp:cNvSpPr/>
      </dsp:nvSpPr>
      <dsp:spPr>
        <a:xfrm>
          <a:off x="0" y="0"/>
          <a:ext cx="8820199" cy="8360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How can we help you get from where you are to where you want to be?</a:t>
          </a:r>
        </a:p>
      </dsp:txBody>
      <dsp:txXfrm>
        <a:off x="24487" y="24487"/>
        <a:ext cx="7847393" cy="787072"/>
      </dsp:txXfrm>
    </dsp:sp>
    <dsp:sp modelId="{EC4A4308-B977-4F31-965E-EEB2FD5BECF3}">
      <dsp:nvSpPr>
        <dsp:cNvPr id="0" name=""/>
        <dsp:cNvSpPr/>
      </dsp:nvSpPr>
      <dsp:spPr>
        <a:xfrm>
          <a:off x="738691" y="988055"/>
          <a:ext cx="8820199" cy="8360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How do you want to be supported while on the journey?</a:t>
          </a:r>
        </a:p>
      </dsp:txBody>
      <dsp:txXfrm>
        <a:off x="763178" y="1012542"/>
        <a:ext cx="7489103" cy="787072"/>
      </dsp:txXfrm>
    </dsp:sp>
    <dsp:sp modelId="{F8159C94-5C78-45D8-8BF7-B6FF56CE4630}">
      <dsp:nvSpPr>
        <dsp:cNvPr id="0" name=""/>
        <dsp:cNvSpPr/>
      </dsp:nvSpPr>
      <dsp:spPr>
        <a:xfrm>
          <a:off x="1466358" y="1976110"/>
          <a:ext cx="8820199" cy="8360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How can you make the best uses of the resources available to you? </a:t>
          </a:r>
        </a:p>
      </dsp:txBody>
      <dsp:txXfrm>
        <a:off x="1490845" y="2000597"/>
        <a:ext cx="7500128" cy="787072"/>
      </dsp:txXfrm>
    </dsp:sp>
    <dsp:sp modelId="{17B4E6D8-71DB-4A69-9B67-556FD0B64CF5}">
      <dsp:nvSpPr>
        <dsp:cNvPr id="0" name=""/>
        <dsp:cNvSpPr/>
      </dsp:nvSpPr>
      <dsp:spPr>
        <a:xfrm>
          <a:off x="2205049" y="2964165"/>
          <a:ext cx="8820199" cy="8360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is going well that you want to maintain and what do you want to change?</a:t>
          </a:r>
        </a:p>
      </dsp:txBody>
      <dsp:txXfrm>
        <a:off x="2229536" y="2988652"/>
        <a:ext cx="7489103" cy="787072"/>
      </dsp:txXfrm>
    </dsp:sp>
    <dsp:sp modelId="{533B89D8-49A2-4822-BDA3-C3ACAD0BC14D}">
      <dsp:nvSpPr>
        <dsp:cNvPr id="0" name=""/>
        <dsp:cNvSpPr/>
      </dsp:nvSpPr>
      <dsp:spPr>
        <a:xfrm>
          <a:off x="8276768" y="640335"/>
          <a:ext cx="543430" cy="54343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8399040" y="640335"/>
        <a:ext cx="298886" cy="408931"/>
      </dsp:txXfrm>
    </dsp:sp>
    <dsp:sp modelId="{D3DC8ABD-431A-4E81-BC76-EE94DC80B7A0}">
      <dsp:nvSpPr>
        <dsp:cNvPr id="0" name=""/>
        <dsp:cNvSpPr/>
      </dsp:nvSpPr>
      <dsp:spPr>
        <a:xfrm>
          <a:off x="9015460" y="1628390"/>
          <a:ext cx="543430" cy="54343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9137732" y="1628390"/>
        <a:ext cx="298886" cy="408931"/>
      </dsp:txXfrm>
    </dsp:sp>
    <dsp:sp modelId="{C0180F38-DFEF-43FE-A64E-3F92729281C8}">
      <dsp:nvSpPr>
        <dsp:cNvPr id="0" name=""/>
        <dsp:cNvSpPr/>
      </dsp:nvSpPr>
      <dsp:spPr>
        <a:xfrm>
          <a:off x="9743127" y="2616445"/>
          <a:ext cx="543430" cy="54343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9865399" y="2616445"/>
        <a:ext cx="298886" cy="408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A659B-2849-4BF3-8CCE-8EA378C56DA8}">
      <dsp:nvSpPr>
        <dsp:cNvPr id="0" name=""/>
        <dsp:cNvSpPr/>
      </dsp:nvSpPr>
      <dsp:spPr>
        <a:xfrm>
          <a:off x="2873" y="105784"/>
          <a:ext cx="3336153" cy="834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Process Experts</a:t>
          </a:r>
        </a:p>
      </dsp:txBody>
      <dsp:txXfrm>
        <a:off x="27301" y="130212"/>
        <a:ext cx="3287297" cy="785182"/>
      </dsp:txXfrm>
    </dsp:sp>
    <dsp:sp modelId="{F7A08075-9CFE-4B1D-A76E-BD65FA81E170}">
      <dsp:nvSpPr>
        <dsp:cNvPr id="0" name=""/>
        <dsp:cNvSpPr/>
      </dsp:nvSpPr>
      <dsp:spPr>
        <a:xfrm rot="5400000">
          <a:off x="1597972" y="1012801"/>
          <a:ext cx="145956" cy="14595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971C7E-81DC-4641-BF80-6C660D8FE746}">
      <dsp:nvSpPr>
        <dsp:cNvPr id="0" name=""/>
        <dsp:cNvSpPr/>
      </dsp:nvSpPr>
      <dsp:spPr>
        <a:xfrm>
          <a:off x="2873" y="1231736"/>
          <a:ext cx="3336153" cy="83403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Know how to develop and write a Person-Centered Plan</a:t>
          </a:r>
        </a:p>
      </dsp:txBody>
      <dsp:txXfrm>
        <a:off x="27301" y="1256164"/>
        <a:ext cx="3287297" cy="785182"/>
      </dsp:txXfrm>
    </dsp:sp>
    <dsp:sp modelId="{2ECB0BC2-526C-49BC-AF47-03D9EF9A8D18}">
      <dsp:nvSpPr>
        <dsp:cNvPr id="0" name=""/>
        <dsp:cNvSpPr/>
      </dsp:nvSpPr>
      <dsp:spPr>
        <a:xfrm>
          <a:off x="3806089" y="105784"/>
          <a:ext cx="3336153" cy="834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Content Experts</a:t>
          </a:r>
        </a:p>
      </dsp:txBody>
      <dsp:txXfrm>
        <a:off x="3830517" y="130212"/>
        <a:ext cx="3287297" cy="785182"/>
      </dsp:txXfrm>
    </dsp:sp>
    <dsp:sp modelId="{555BC440-0A14-4A15-8656-6827ADE3E4E7}">
      <dsp:nvSpPr>
        <dsp:cNvPr id="0" name=""/>
        <dsp:cNvSpPr/>
      </dsp:nvSpPr>
      <dsp:spPr>
        <a:xfrm rot="5400000">
          <a:off x="5401187" y="1012801"/>
          <a:ext cx="145956" cy="14595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2AA57E-CE67-44B9-A2DC-41855D3754BA}">
      <dsp:nvSpPr>
        <dsp:cNvPr id="0" name=""/>
        <dsp:cNvSpPr/>
      </dsp:nvSpPr>
      <dsp:spPr>
        <a:xfrm>
          <a:off x="3806089" y="1231736"/>
          <a:ext cx="3336153" cy="83403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Know what the plan should say</a:t>
          </a:r>
        </a:p>
      </dsp:txBody>
      <dsp:txXfrm>
        <a:off x="3830517" y="1256164"/>
        <a:ext cx="3287297" cy="785182"/>
      </dsp:txXfrm>
    </dsp:sp>
    <dsp:sp modelId="{0029A8D9-5D36-4456-88FF-264BB4EB5C36}">
      <dsp:nvSpPr>
        <dsp:cNvPr id="0" name=""/>
        <dsp:cNvSpPr/>
      </dsp:nvSpPr>
      <dsp:spPr>
        <a:xfrm rot="5400000">
          <a:off x="5401187" y="2138753"/>
          <a:ext cx="145956" cy="14595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8F92A3-8832-4E61-8354-18E9C27791FC}">
      <dsp:nvSpPr>
        <dsp:cNvPr id="0" name=""/>
        <dsp:cNvSpPr/>
      </dsp:nvSpPr>
      <dsp:spPr>
        <a:xfrm>
          <a:off x="3806089" y="2357688"/>
          <a:ext cx="3336153" cy="83403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The primary content expert is always the person whose plan is being developed</a:t>
          </a:r>
        </a:p>
      </dsp:txBody>
      <dsp:txXfrm>
        <a:off x="3830517" y="2382116"/>
        <a:ext cx="3287297" cy="785182"/>
      </dsp:txXfrm>
    </dsp:sp>
    <dsp:sp modelId="{B33D4336-7A73-421D-A7BB-5C18E108C87C}">
      <dsp:nvSpPr>
        <dsp:cNvPr id="0" name=""/>
        <dsp:cNvSpPr/>
      </dsp:nvSpPr>
      <dsp:spPr>
        <a:xfrm>
          <a:off x="7609304" y="105784"/>
          <a:ext cx="3336153" cy="834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Good Process Experts</a:t>
          </a:r>
        </a:p>
      </dsp:txBody>
      <dsp:txXfrm>
        <a:off x="7633732" y="130212"/>
        <a:ext cx="3287297" cy="785182"/>
      </dsp:txXfrm>
    </dsp:sp>
    <dsp:sp modelId="{10CD9318-A3BA-4F0F-A889-B4AB31D23F0F}">
      <dsp:nvSpPr>
        <dsp:cNvPr id="0" name=""/>
        <dsp:cNvSpPr/>
      </dsp:nvSpPr>
      <dsp:spPr>
        <a:xfrm rot="5400000">
          <a:off x="9204402" y="1012801"/>
          <a:ext cx="145956" cy="14595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845CE9-81A1-431C-81C4-355FEEE6430B}">
      <dsp:nvSpPr>
        <dsp:cNvPr id="0" name=""/>
        <dsp:cNvSpPr/>
      </dsp:nvSpPr>
      <dsp:spPr>
        <a:xfrm>
          <a:off x="7609304" y="1231736"/>
          <a:ext cx="3336153" cy="83403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Help the person have positive control over the process</a:t>
          </a:r>
        </a:p>
      </dsp:txBody>
      <dsp:txXfrm>
        <a:off x="7633732" y="1256164"/>
        <a:ext cx="3287297" cy="785182"/>
      </dsp:txXfrm>
    </dsp:sp>
    <dsp:sp modelId="{49178C65-6885-4D30-8134-A50175CA3650}">
      <dsp:nvSpPr>
        <dsp:cNvPr id="0" name=""/>
        <dsp:cNvSpPr/>
      </dsp:nvSpPr>
      <dsp:spPr>
        <a:xfrm rot="5400000">
          <a:off x="9204402" y="2138753"/>
          <a:ext cx="145956" cy="14595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0A98C6-FE81-4ED9-8306-AF3DFBA26D71}">
      <dsp:nvSpPr>
        <dsp:cNvPr id="0" name=""/>
        <dsp:cNvSpPr/>
      </dsp:nvSpPr>
      <dsp:spPr>
        <a:xfrm>
          <a:off x="7609304" y="2357688"/>
          <a:ext cx="3336153" cy="83403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Help and encourage the person to become their own process expert </a:t>
          </a:r>
        </a:p>
      </dsp:txBody>
      <dsp:txXfrm>
        <a:off x="7633732" y="2382116"/>
        <a:ext cx="3287297" cy="785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F9F8D-EC8E-4D2C-878C-8CC191A5EE0B}">
      <dsp:nvSpPr>
        <dsp:cNvPr id="0" name=""/>
        <dsp:cNvSpPr/>
      </dsp:nvSpPr>
      <dsp:spPr>
        <a:xfrm>
          <a:off x="1549758" y="277"/>
          <a:ext cx="2253669" cy="108396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Your vision of the life you want and how to get there changes with experience</a:t>
          </a:r>
        </a:p>
      </dsp:txBody>
      <dsp:txXfrm>
        <a:off x="1602673" y="53192"/>
        <a:ext cx="2147839" cy="978137"/>
      </dsp:txXfrm>
    </dsp:sp>
    <dsp:sp modelId="{5B1E53F0-0F0F-4BE4-8C47-2BC92635D908}">
      <dsp:nvSpPr>
        <dsp:cNvPr id="0" name=""/>
        <dsp:cNvSpPr/>
      </dsp:nvSpPr>
      <dsp:spPr>
        <a:xfrm>
          <a:off x="886715" y="542261"/>
          <a:ext cx="3579755" cy="3579755"/>
        </a:xfrm>
        <a:custGeom>
          <a:avLst/>
          <a:gdLst/>
          <a:ahLst/>
          <a:cxnLst/>
          <a:rect l="0" t="0" r="0" b="0"/>
          <a:pathLst>
            <a:path>
              <a:moveTo>
                <a:pt x="3068588" y="537455"/>
              </a:moveTo>
              <a:arcTo wR="1789877" hR="1789877" stAng="18935704" swAng="1212081"/>
            </a:path>
          </a:pathLst>
        </a:custGeom>
        <a:noFill/>
        <a:ln w="3810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sp>
    <dsp:sp modelId="{EDAC1BD4-C8B3-4AB4-B226-508696224E42}">
      <dsp:nvSpPr>
        <dsp:cNvPr id="0" name=""/>
        <dsp:cNvSpPr/>
      </dsp:nvSpPr>
      <dsp:spPr>
        <a:xfrm>
          <a:off x="3339636" y="1790155"/>
          <a:ext cx="2253669" cy="108396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First efforts at planning reflect what is known at the time of planning</a:t>
          </a:r>
        </a:p>
      </dsp:txBody>
      <dsp:txXfrm>
        <a:off x="3392551" y="1843070"/>
        <a:ext cx="2147839" cy="978137"/>
      </dsp:txXfrm>
    </dsp:sp>
    <dsp:sp modelId="{5C85664E-C684-4417-A530-D716D6A88EB1}">
      <dsp:nvSpPr>
        <dsp:cNvPr id="0" name=""/>
        <dsp:cNvSpPr/>
      </dsp:nvSpPr>
      <dsp:spPr>
        <a:xfrm>
          <a:off x="886715" y="542261"/>
          <a:ext cx="3579755" cy="3579755"/>
        </a:xfrm>
        <a:custGeom>
          <a:avLst/>
          <a:gdLst/>
          <a:ahLst/>
          <a:cxnLst/>
          <a:rect l="0" t="0" r="0" b="0"/>
          <a:pathLst>
            <a:path>
              <a:moveTo>
                <a:pt x="3422415" y="2523691"/>
              </a:moveTo>
              <a:arcTo wR="1789877" hR="1789877" stAng="1452215" swAng="1212081"/>
            </a:path>
          </a:pathLst>
        </a:custGeom>
        <a:noFill/>
        <a:ln w="38100" cap="flat" cmpd="sng" algn="ctr">
          <a:solidFill>
            <a:schemeClr val="accent3"/>
          </a:solidFill>
          <a:prstDash val="solid"/>
          <a:miter lim="800000"/>
          <a:tailEnd type="arrow"/>
        </a:ln>
        <a:effectLst/>
      </dsp:spPr>
      <dsp:style>
        <a:lnRef idx="1">
          <a:scrgbClr r="0" g="0" b="0"/>
        </a:lnRef>
        <a:fillRef idx="0">
          <a:scrgbClr r="0" g="0" b="0"/>
        </a:fillRef>
        <a:effectRef idx="0">
          <a:scrgbClr r="0" g="0" b="0"/>
        </a:effectRef>
        <a:fontRef idx="minor"/>
      </dsp:style>
    </dsp:sp>
    <dsp:sp modelId="{19EB7930-BF9F-4FBF-AA2A-DD8D2902B914}">
      <dsp:nvSpPr>
        <dsp:cNvPr id="0" name=""/>
        <dsp:cNvSpPr/>
      </dsp:nvSpPr>
      <dsp:spPr>
        <a:xfrm>
          <a:off x="1549758" y="3580033"/>
          <a:ext cx="2253669" cy="108396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Efforts at implementing generate learning about what works and doesn’t work</a:t>
          </a:r>
        </a:p>
      </dsp:txBody>
      <dsp:txXfrm>
        <a:off x="1602673" y="3632948"/>
        <a:ext cx="2147839" cy="978137"/>
      </dsp:txXfrm>
    </dsp:sp>
    <dsp:sp modelId="{1C90C9E7-3E79-4BF7-9E99-4D17DA821B74}">
      <dsp:nvSpPr>
        <dsp:cNvPr id="0" name=""/>
        <dsp:cNvSpPr/>
      </dsp:nvSpPr>
      <dsp:spPr>
        <a:xfrm>
          <a:off x="886715" y="542261"/>
          <a:ext cx="3579755" cy="3579755"/>
        </a:xfrm>
        <a:custGeom>
          <a:avLst/>
          <a:gdLst/>
          <a:ahLst/>
          <a:cxnLst/>
          <a:rect l="0" t="0" r="0" b="0"/>
          <a:pathLst>
            <a:path>
              <a:moveTo>
                <a:pt x="511166" y="3042299"/>
              </a:moveTo>
              <a:arcTo wR="1789877" hR="1789877" stAng="8135704" swAng="1212081"/>
            </a:path>
          </a:pathLst>
        </a:custGeom>
        <a:noFill/>
        <a:ln w="381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sp>
    <dsp:sp modelId="{6503A51E-F931-4070-8450-F2748402A6C3}">
      <dsp:nvSpPr>
        <dsp:cNvPr id="0" name=""/>
        <dsp:cNvSpPr/>
      </dsp:nvSpPr>
      <dsp:spPr>
        <a:xfrm>
          <a:off x="-240119" y="1790155"/>
          <a:ext cx="2253669" cy="108396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Plans should evolve with the learning</a:t>
          </a:r>
        </a:p>
      </dsp:txBody>
      <dsp:txXfrm>
        <a:off x="-187204" y="1843070"/>
        <a:ext cx="2147839" cy="978137"/>
      </dsp:txXfrm>
    </dsp:sp>
    <dsp:sp modelId="{EC0A2D71-3F28-401B-935F-1DD9ADF5F98C}">
      <dsp:nvSpPr>
        <dsp:cNvPr id="0" name=""/>
        <dsp:cNvSpPr/>
      </dsp:nvSpPr>
      <dsp:spPr>
        <a:xfrm>
          <a:off x="886715" y="542261"/>
          <a:ext cx="3579755" cy="3579755"/>
        </a:xfrm>
        <a:custGeom>
          <a:avLst/>
          <a:gdLst/>
          <a:ahLst/>
          <a:cxnLst/>
          <a:rect l="0" t="0" r="0" b="0"/>
          <a:pathLst>
            <a:path>
              <a:moveTo>
                <a:pt x="157340" y="1056063"/>
              </a:moveTo>
              <a:arcTo wR="1789877" hR="1789877" stAng="12252215" swAng="1212081"/>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A659B-2849-4BF3-8CCE-8EA378C56DA8}">
      <dsp:nvSpPr>
        <dsp:cNvPr id="0" name=""/>
        <dsp:cNvSpPr/>
      </dsp:nvSpPr>
      <dsp:spPr>
        <a:xfrm>
          <a:off x="151788" y="0"/>
          <a:ext cx="3211247" cy="605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Learning</a:t>
          </a:r>
        </a:p>
      </dsp:txBody>
      <dsp:txXfrm>
        <a:off x="169525" y="17737"/>
        <a:ext cx="3175773" cy="570106"/>
      </dsp:txXfrm>
    </dsp:sp>
    <dsp:sp modelId="{59BF9EE7-ADA9-4707-AC70-027E7900FFAD}">
      <dsp:nvSpPr>
        <dsp:cNvPr id="0" name=""/>
        <dsp:cNvSpPr/>
      </dsp:nvSpPr>
      <dsp:spPr>
        <a:xfrm rot="5400000">
          <a:off x="1704424" y="658568"/>
          <a:ext cx="105976" cy="10597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29FAF1-27DA-4F47-9B32-D70C30763ECF}">
      <dsp:nvSpPr>
        <dsp:cNvPr id="0" name=""/>
        <dsp:cNvSpPr/>
      </dsp:nvSpPr>
      <dsp:spPr>
        <a:xfrm>
          <a:off x="151788" y="817533"/>
          <a:ext cx="3211247" cy="6055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Open to learning, seek to understand</a:t>
          </a:r>
        </a:p>
      </dsp:txBody>
      <dsp:txXfrm>
        <a:off x="169525" y="835270"/>
        <a:ext cx="3175773" cy="570106"/>
      </dsp:txXfrm>
    </dsp:sp>
    <dsp:sp modelId="{91089E2D-E067-44E6-BAAC-7B60BD23C365}">
      <dsp:nvSpPr>
        <dsp:cNvPr id="0" name=""/>
        <dsp:cNvSpPr/>
      </dsp:nvSpPr>
      <dsp:spPr>
        <a:xfrm rot="5400000">
          <a:off x="1704424" y="1476102"/>
          <a:ext cx="105976" cy="10597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3040AF-9101-4C93-92AF-72488D213E6A}">
      <dsp:nvSpPr>
        <dsp:cNvPr id="0" name=""/>
        <dsp:cNvSpPr/>
      </dsp:nvSpPr>
      <dsp:spPr>
        <a:xfrm>
          <a:off x="151788" y="1635066"/>
          <a:ext cx="3211247" cy="6055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Question assumptions</a:t>
          </a:r>
        </a:p>
      </dsp:txBody>
      <dsp:txXfrm>
        <a:off x="169525" y="1652803"/>
        <a:ext cx="3175773" cy="570106"/>
      </dsp:txXfrm>
    </dsp:sp>
    <dsp:sp modelId="{B8C8928B-C108-4C57-9657-A5E134282736}">
      <dsp:nvSpPr>
        <dsp:cNvPr id="0" name=""/>
        <dsp:cNvSpPr/>
      </dsp:nvSpPr>
      <dsp:spPr>
        <a:xfrm rot="5400000">
          <a:off x="1704424" y="2293635"/>
          <a:ext cx="105976" cy="10597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84D3A7-131C-42CD-8891-143AF9BBFC7A}">
      <dsp:nvSpPr>
        <dsp:cNvPr id="0" name=""/>
        <dsp:cNvSpPr/>
      </dsp:nvSpPr>
      <dsp:spPr>
        <a:xfrm>
          <a:off x="151788" y="2452600"/>
          <a:ext cx="3211247" cy="6055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Seek opportunities for improvement</a:t>
          </a:r>
        </a:p>
      </dsp:txBody>
      <dsp:txXfrm>
        <a:off x="169525" y="2470337"/>
        <a:ext cx="3175773" cy="570106"/>
      </dsp:txXfrm>
    </dsp:sp>
    <dsp:sp modelId="{3A8CF831-3B49-445A-B0BC-4ADE75780D82}">
      <dsp:nvSpPr>
        <dsp:cNvPr id="0" name=""/>
        <dsp:cNvSpPr/>
      </dsp:nvSpPr>
      <dsp:spPr>
        <a:xfrm rot="5400000">
          <a:off x="1704424" y="3111168"/>
          <a:ext cx="105976" cy="10597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867D2A-D415-46A2-8AC3-CE62F2A0B519}">
      <dsp:nvSpPr>
        <dsp:cNvPr id="0" name=""/>
        <dsp:cNvSpPr/>
      </dsp:nvSpPr>
      <dsp:spPr>
        <a:xfrm>
          <a:off x="151788" y="3270133"/>
          <a:ext cx="3211247" cy="6055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Act on learning</a:t>
          </a:r>
        </a:p>
      </dsp:txBody>
      <dsp:txXfrm>
        <a:off x="169525" y="3287870"/>
        <a:ext cx="3175773" cy="570106"/>
      </dsp:txXfrm>
    </dsp:sp>
    <dsp:sp modelId="{71938A32-3DAA-47A0-8A7A-74157F667942}">
      <dsp:nvSpPr>
        <dsp:cNvPr id="0" name=""/>
        <dsp:cNvSpPr/>
      </dsp:nvSpPr>
      <dsp:spPr>
        <a:xfrm>
          <a:off x="3702160" y="0"/>
          <a:ext cx="3211247" cy="605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Accountability</a:t>
          </a:r>
        </a:p>
      </dsp:txBody>
      <dsp:txXfrm>
        <a:off x="3719897" y="17737"/>
        <a:ext cx="3175773" cy="570106"/>
      </dsp:txXfrm>
    </dsp:sp>
    <dsp:sp modelId="{4BD4FF0E-D831-492F-B98A-B24DF2BC43D8}">
      <dsp:nvSpPr>
        <dsp:cNvPr id="0" name=""/>
        <dsp:cNvSpPr/>
      </dsp:nvSpPr>
      <dsp:spPr>
        <a:xfrm rot="5400000">
          <a:off x="5254796" y="658568"/>
          <a:ext cx="105976" cy="10597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A43E33-B80B-451C-8229-77E05BC201EC}">
      <dsp:nvSpPr>
        <dsp:cNvPr id="0" name=""/>
        <dsp:cNvSpPr/>
      </dsp:nvSpPr>
      <dsp:spPr>
        <a:xfrm>
          <a:off x="3702160" y="817533"/>
          <a:ext cx="3211247" cy="6055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Clarity about performance expectations (donut)</a:t>
          </a:r>
        </a:p>
      </dsp:txBody>
      <dsp:txXfrm>
        <a:off x="3719897" y="835270"/>
        <a:ext cx="3175773" cy="570106"/>
      </dsp:txXfrm>
    </dsp:sp>
    <dsp:sp modelId="{E16A68D1-3B1A-4545-8603-4B5348DA6BE4}">
      <dsp:nvSpPr>
        <dsp:cNvPr id="0" name=""/>
        <dsp:cNvSpPr/>
      </dsp:nvSpPr>
      <dsp:spPr>
        <a:xfrm rot="5400000">
          <a:off x="5254796" y="1476102"/>
          <a:ext cx="105976" cy="10597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182095-C978-4B7F-9E7C-61540E223DC2}">
      <dsp:nvSpPr>
        <dsp:cNvPr id="0" name=""/>
        <dsp:cNvSpPr/>
      </dsp:nvSpPr>
      <dsp:spPr>
        <a:xfrm>
          <a:off x="3702160" y="1635066"/>
          <a:ext cx="3211247" cy="6055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Shared perceptions about performance</a:t>
          </a:r>
        </a:p>
      </dsp:txBody>
      <dsp:txXfrm>
        <a:off x="3719897" y="1652803"/>
        <a:ext cx="3175773" cy="570106"/>
      </dsp:txXfrm>
    </dsp:sp>
    <dsp:sp modelId="{D3340053-35CC-4E7C-96FC-83BFCF102D18}">
      <dsp:nvSpPr>
        <dsp:cNvPr id="0" name=""/>
        <dsp:cNvSpPr/>
      </dsp:nvSpPr>
      <dsp:spPr>
        <a:xfrm rot="5400000">
          <a:off x="5254796" y="2293635"/>
          <a:ext cx="105976" cy="10597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12F090-9C5B-4187-AD9F-C4EDD85C7067}">
      <dsp:nvSpPr>
        <dsp:cNvPr id="0" name=""/>
        <dsp:cNvSpPr/>
      </dsp:nvSpPr>
      <dsp:spPr>
        <a:xfrm>
          <a:off x="3702160" y="2452600"/>
          <a:ext cx="3211247" cy="6055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Shared action where expectations are not met</a:t>
          </a:r>
        </a:p>
      </dsp:txBody>
      <dsp:txXfrm>
        <a:off x="3719897" y="2470337"/>
        <a:ext cx="3175773" cy="570106"/>
      </dsp:txXfrm>
    </dsp:sp>
    <dsp:sp modelId="{11B81188-3F77-4DDF-AB67-1BDE94B48C8B}">
      <dsp:nvSpPr>
        <dsp:cNvPr id="0" name=""/>
        <dsp:cNvSpPr/>
      </dsp:nvSpPr>
      <dsp:spPr>
        <a:xfrm>
          <a:off x="7252533" y="0"/>
          <a:ext cx="3211247" cy="605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Partnership</a:t>
          </a:r>
        </a:p>
      </dsp:txBody>
      <dsp:txXfrm>
        <a:off x="7270270" y="17737"/>
        <a:ext cx="3175773" cy="570106"/>
      </dsp:txXfrm>
    </dsp:sp>
    <dsp:sp modelId="{25FFEA00-9F8E-4F86-B0AC-130F43D9D66E}">
      <dsp:nvSpPr>
        <dsp:cNvPr id="0" name=""/>
        <dsp:cNvSpPr/>
      </dsp:nvSpPr>
      <dsp:spPr>
        <a:xfrm rot="5400000">
          <a:off x="8805168" y="658568"/>
          <a:ext cx="105976" cy="10597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9CB70E-E09E-4835-97DD-A20A5407B724}">
      <dsp:nvSpPr>
        <dsp:cNvPr id="0" name=""/>
        <dsp:cNvSpPr/>
      </dsp:nvSpPr>
      <dsp:spPr>
        <a:xfrm>
          <a:off x="7252533" y="817533"/>
          <a:ext cx="3211247" cy="6055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Respect</a:t>
          </a:r>
        </a:p>
      </dsp:txBody>
      <dsp:txXfrm>
        <a:off x="7270270" y="835270"/>
        <a:ext cx="3175773" cy="570106"/>
      </dsp:txXfrm>
    </dsp:sp>
    <dsp:sp modelId="{3C0E9EE0-BB71-438B-9B39-5C2209919276}">
      <dsp:nvSpPr>
        <dsp:cNvPr id="0" name=""/>
        <dsp:cNvSpPr/>
      </dsp:nvSpPr>
      <dsp:spPr>
        <a:xfrm rot="5400000">
          <a:off x="8805168" y="1476102"/>
          <a:ext cx="105976" cy="10597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C718CD-E905-4066-94C3-EFC9CBB1AA0E}">
      <dsp:nvSpPr>
        <dsp:cNvPr id="0" name=""/>
        <dsp:cNvSpPr/>
      </dsp:nvSpPr>
      <dsp:spPr>
        <a:xfrm>
          <a:off x="7252533" y="1635066"/>
          <a:ext cx="3211247" cy="6055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Trust</a:t>
          </a:r>
        </a:p>
      </dsp:txBody>
      <dsp:txXfrm>
        <a:off x="7270270" y="1652803"/>
        <a:ext cx="3175773" cy="5701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A659B-2849-4BF3-8CCE-8EA378C56DA8}">
      <dsp:nvSpPr>
        <dsp:cNvPr id="0" name=""/>
        <dsp:cNvSpPr/>
      </dsp:nvSpPr>
      <dsp:spPr>
        <a:xfrm>
          <a:off x="3220" y="483247"/>
          <a:ext cx="3303778" cy="623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Blame/Fear</a:t>
          </a:r>
        </a:p>
      </dsp:txBody>
      <dsp:txXfrm>
        <a:off x="21468" y="501495"/>
        <a:ext cx="3267282" cy="586533"/>
      </dsp:txXfrm>
    </dsp:sp>
    <dsp:sp modelId="{59BF9EE7-ADA9-4707-AC70-027E7900FFAD}">
      <dsp:nvSpPr>
        <dsp:cNvPr id="0" name=""/>
        <dsp:cNvSpPr/>
      </dsp:nvSpPr>
      <dsp:spPr>
        <a:xfrm rot="5400000">
          <a:off x="1600594" y="1160792"/>
          <a:ext cx="109030" cy="10903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29FAF1-27DA-4F47-9B32-D70C30763ECF}">
      <dsp:nvSpPr>
        <dsp:cNvPr id="0" name=""/>
        <dsp:cNvSpPr/>
      </dsp:nvSpPr>
      <dsp:spPr>
        <a:xfrm>
          <a:off x="3220" y="1324338"/>
          <a:ext cx="3303778" cy="62302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Avoid responsibility</a:t>
          </a:r>
        </a:p>
      </dsp:txBody>
      <dsp:txXfrm>
        <a:off x="21468" y="1342586"/>
        <a:ext cx="3267282" cy="586533"/>
      </dsp:txXfrm>
    </dsp:sp>
    <dsp:sp modelId="{71938A32-3DAA-47A0-8A7A-74157F667942}">
      <dsp:nvSpPr>
        <dsp:cNvPr id="0" name=""/>
        <dsp:cNvSpPr/>
      </dsp:nvSpPr>
      <dsp:spPr>
        <a:xfrm>
          <a:off x="3655895" y="483247"/>
          <a:ext cx="3303778" cy="623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Crisis</a:t>
          </a:r>
        </a:p>
      </dsp:txBody>
      <dsp:txXfrm>
        <a:off x="3674143" y="501495"/>
        <a:ext cx="3267282" cy="586533"/>
      </dsp:txXfrm>
    </dsp:sp>
    <dsp:sp modelId="{4BD4FF0E-D831-492F-B98A-B24DF2BC43D8}">
      <dsp:nvSpPr>
        <dsp:cNvPr id="0" name=""/>
        <dsp:cNvSpPr/>
      </dsp:nvSpPr>
      <dsp:spPr>
        <a:xfrm rot="5400000">
          <a:off x="5253269" y="1160792"/>
          <a:ext cx="109030" cy="10903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A43E33-B80B-451C-8229-77E05BC201EC}">
      <dsp:nvSpPr>
        <dsp:cNvPr id="0" name=""/>
        <dsp:cNvSpPr/>
      </dsp:nvSpPr>
      <dsp:spPr>
        <a:xfrm>
          <a:off x="3655895" y="1324338"/>
          <a:ext cx="3303778" cy="62302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“Band-Aids” rather than real solutions</a:t>
          </a:r>
        </a:p>
      </dsp:txBody>
      <dsp:txXfrm>
        <a:off x="3674143" y="1342586"/>
        <a:ext cx="3267282" cy="586533"/>
      </dsp:txXfrm>
    </dsp:sp>
    <dsp:sp modelId="{AE04F028-4D32-4CFD-9F3B-D57F0C34872B}">
      <dsp:nvSpPr>
        <dsp:cNvPr id="0" name=""/>
        <dsp:cNvSpPr/>
      </dsp:nvSpPr>
      <dsp:spPr>
        <a:xfrm rot="5400000">
          <a:off x="5253269" y="2001883"/>
          <a:ext cx="109030" cy="10903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C147D0-8710-448E-8C24-60E0F274CDD9}">
      <dsp:nvSpPr>
        <dsp:cNvPr id="0" name=""/>
        <dsp:cNvSpPr/>
      </dsp:nvSpPr>
      <dsp:spPr>
        <a:xfrm>
          <a:off x="3663870" y="2165428"/>
          <a:ext cx="3287828" cy="62302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Too little time because of number of crisis</a:t>
          </a:r>
        </a:p>
      </dsp:txBody>
      <dsp:txXfrm>
        <a:off x="3682118" y="2183676"/>
        <a:ext cx="3251332" cy="586533"/>
      </dsp:txXfrm>
    </dsp:sp>
    <dsp:sp modelId="{11B81188-3F77-4DDF-AB67-1BDE94B48C8B}">
      <dsp:nvSpPr>
        <dsp:cNvPr id="0" name=""/>
        <dsp:cNvSpPr/>
      </dsp:nvSpPr>
      <dsp:spPr>
        <a:xfrm>
          <a:off x="7308570" y="483247"/>
          <a:ext cx="3303778" cy="623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Silent</a:t>
          </a:r>
        </a:p>
      </dsp:txBody>
      <dsp:txXfrm>
        <a:off x="7326818" y="501495"/>
        <a:ext cx="3267282" cy="586533"/>
      </dsp:txXfrm>
    </dsp:sp>
    <dsp:sp modelId="{25FFEA00-9F8E-4F86-B0AC-130F43D9D66E}">
      <dsp:nvSpPr>
        <dsp:cNvPr id="0" name=""/>
        <dsp:cNvSpPr/>
      </dsp:nvSpPr>
      <dsp:spPr>
        <a:xfrm rot="5400000">
          <a:off x="8905944" y="1160792"/>
          <a:ext cx="109030" cy="10903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9CB70E-E09E-4835-97DD-A20A5407B724}">
      <dsp:nvSpPr>
        <dsp:cNvPr id="0" name=""/>
        <dsp:cNvSpPr/>
      </dsp:nvSpPr>
      <dsp:spPr>
        <a:xfrm>
          <a:off x="7308570" y="1324338"/>
          <a:ext cx="3303778" cy="62302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Don’t question authority/hierarchy</a:t>
          </a:r>
        </a:p>
      </dsp:txBody>
      <dsp:txXfrm>
        <a:off x="7326818" y="1342586"/>
        <a:ext cx="3267282" cy="586533"/>
      </dsp:txXfrm>
    </dsp:sp>
    <dsp:sp modelId="{F4CD33E9-6257-4986-9C5D-BF81F34186FC}">
      <dsp:nvSpPr>
        <dsp:cNvPr id="0" name=""/>
        <dsp:cNvSpPr/>
      </dsp:nvSpPr>
      <dsp:spPr>
        <a:xfrm rot="5400000">
          <a:off x="8905944" y="2001883"/>
          <a:ext cx="109030" cy="10903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3A5E22-A9D5-4056-89E8-56F9DB64F178}">
      <dsp:nvSpPr>
        <dsp:cNvPr id="0" name=""/>
        <dsp:cNvSpPr/>
      </dsp:nvSpPr>
      <dsp:spPr>
        <a:xfrm>
          <a:off x="7316545" y="2165428"/>
          <a:ext cx="3287828" cy="62302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Real input not solicited/welcomed</a:t>
          </a:r>
        </a:p>
      </dsp:txBody>
      <dsp:txXfrm>
        <a:off x="7334793" y="2183676"/>
        <a:ext cx="3251332" cy="58653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E1398-D0D3-452B-8CD1-FDEAA102A918}" type="datetimeFigureOut">
              <a:rPr lang="en-US" smtClean="0"/>
              <a:t>9/8/2020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A576B-D0BC-48A8-8572-909ED7407381}" type="slidenum">
              <a:rPr lang="en-US" smtClean="0"/>
              <a:t>‹#›</a:t>
            </a:fld>
            <a:endParaRPr lang="en-US" dirty="0"/>
          </a:p>
        </p:txBody>
      </p:sp>
    </p:spTree>
    <p:extLst>
      <p:ext uri="{BB962C8B-B14F-4D97-AF65-F5344CB8AC3E}">
        <p14:creationId xmlns:p14="http://schemas.microsoft.com/office/powerpoint/2010/main" val="90320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8638" y="363538"/>
            <a:ext cx="3505200" cy="1971675"/>
          </a:xfrm>
        </p:spPr>
      </p:sp>
      <p:sp>
        <p:nvSpPr>
          <p:cNvPr id="3" name="Notes Placeholder 2"/>
          <p:cNvSpPr>
            <a:spLocks noGrp="1"/>
          </p:cNvSpPr>
          <p:nvPr>
            <p:ph type="body" idx="1"/>
          </p:nvPr>
        </p:nvSpPr>
        <p:spPr>
          <a:xfrm>
            <a:off x="211016" y="2602523"/>
            <a:ext cx="6658708" cy="6611815"/>
          </a:xfrm>
        </p:spPr>
        <p:txBody>
          <a:bodyPr/>
          <a:lstStyle/>
          <a:p>
            <a:r>
              <a:rPr lang="en-US" sz="1300" b="1" dirty="0"/>
              <a:t>ANIMATED</a:t>
            </a:r>
          </a:p>
          <a:p>
            <a:r>
              <a:rPr lang="en-US" sz="1300" u="sng" dirty="0"/>
              <a:t>Content Trainer:</a:t>
            </a:r>
          </a:p>
          <a:p>
            <a:pPr marL="176679" indent="-176679">
              <a:buFont typeface="Arial" panose="020B0604020202020204" pitchFamily="34" charset="0"/>
              <a:buChar char="•"/>
            </a:pPr>
            <a:r>
              <a:rPr lang="en-US" sz="1300" dirty="0"/>
              <a:t>The required minimum standard is “</a:t>
            </a:r>
            <a:r>
              <a:rPr lang="en-US" sz="1300" b="1" dirty="0"/>
              <a:t>Service Life</a:t>
            </a:r>
            <a:r>
              <a:rPr lang="en-US" sz="1300" dirty="0"/>
              <a:t>”:  issues of health and safety are adequately addressed.  The presence of what is “important to” depends on who supports you, on how much they care about you – it is random and unpredictable. </a:t>
            </a:r>
          </a:p>
          <a:p>
            <a:pPr marL="176679" indent="-176679">
              <a:buFont typeface="Arial" panose="020B0604020202020204" pitchFamily="34" charset="0"/>
              <a:buChar char="•"/>
            </a:pPr>
            <a:r>
              <a:rPr lang="en-US" sz="1300" dirty="0"/>
              <a:t>How many of you have done direct support?  (raise hands)  How many of you have worked with someone you deeply cared about?  You knew what made that person really happy, and you made those things happen.  But eventually you moved on and were no longer in that person’s life.  </a:t>
            </a:r>
          </a:p>
          <a:p>
            <a:pPr marL="176679" indent="-176679">
              <a:buFont typeface="Arial" panose="020B0604020202020204" pitchFamily="34" charset="0"/>
              <a:buChar char="•"/>
            </a:pPr>
            <a:r>
              <a:rPr lang="en-US" sz="1300" dirty="0"/>
              <a:t>How many of you have worked with someone who rubbed your fur the wrong way?  You weren’t happy and they weren’t happy.  You did what it took to keep that person healthy and safe.  </a:t>
            </a:r>
          </a:p>
          <a:p>
            <a:pPr marL="176679" indent="-176679">
              <a:buFont typeface="Arial" panose="020B0604020202020204" pitchFamily="34" charset="0"/>
              <a:buChar char="•"/>
            </a:pPr>
            <a:r>
              <a:rPr lang="en-US" sz="1300" dirty="0"/>
              <a:t>But truly achieving the balance of happy and safe requires a relationship.</a:t>
            </a:r>
          </a:p>
          <a:p>
            <a:pPr marL="176679" indent="-176679" defTabSz="942289">
              <a:buFont typeface="Arial" panose="020B0604020202020204" pitchFamily="34" charset="0"/>
              <a:buChar char="•"/>
              <a:defRPr/>
            </a:pPr>
            <a:r>
              <a:rPr lang="en-US" sz="1300" dirty="0"/>
              <a:t>An </a:t>
            </a:r>
            <a:r>
              <a:rPr lang="en-US" sz="1300" b="1" dirty="0"/>
              <a:t>OK Life</a:t>
            </a:r>
            <a:r>
              <a:rPr lang="en-US" sz="1300" dirty="0"/>
              <a:t> is not a bad place to be.  Most (maybe 80%) of what is important to you is present, you are healthy and safe. But if we look at who is close to you; they are either family, other people who use services, or people who are paid. You go to places in the community where you are welcomed, you have some community presence. But real community connections are lacking.  What you have is fragile in that you are dependent on the ongoing commitment of the organization that supports you. Have you seen the “mother duck tour” of Wal Mart?  The van pulls up and a group follows the staff up and down the aisles.  People don’t approach groups of people.  You’ve probably seen the groups of people who show up at the McDonalds and sit in the corner while the </a:t>
            </a:r>
          </a:p>
          <a:p>
            <a:pPr marL="176679" indent="-176679" defTabSz="942289">
              <a:buFont typeface="Arial" panose="020B0604020202020204" pitchFamily="34" charset="0"/>
              <a:buChar char="•"/>
              <a:defRPr/>
            </a:pPr>
            <a:r>
              <a:rPr lang="en-US" sz="1300" dirty="0"/>
              <a:t>A </a:t>
            </a:r>
            <a:r>
              <a:rPr lang="en-US" sz="1300" b="1" dirty="0"/>
              <a:t>Pleasant Life </a:t>
            </a:r>
            <a:r>
              <a:rPr lang="en-US" sz="1300" dirty="0"/>
              <a:t>has been our goal for the past 20 years.  </a:t>
            </a:r>
            <a:br>
              <a:rPr lang="en-US" sz="1300" dirty="0"/>
            </a:br>
            <a:r>
              <a:rPr lang="en-US" sz="1300" dirty="0"/>
              <a:t>A Pleasant Life is defined by relationships. When you are here you may still have people who are paid in key roles, but those who watch out for you and plan with you are mostly unpaid.  You are not just present but participating. Because many people have achieved an OK Life we have learned that an OK Life does not fully satisfy people.  People who have achieved an OK Life have sought, through words and behavior, opportunities to have purpose and meaning through opportunities to give and contribute.  </a:t>
            </a:r>
          </a:p>
          <a:p>
            <a:pPr marL="176679" indent="-176679" defTabSz="942289">
              <a:buFont typeface="Arial" panose="020B0604020202020204" pitchFamily="34" charset="0"/>
              <a:buChar char="•"/>
              <a:defRPr/>
            </a:pPr>
            <a:r>
              <a:rPr lang="en-US" sz="1300" dirty="0"/>
              <a:t>A </a:t>
            </a:r>
            <a:r>
              <a:rPr lang="en-US" sz="1300" b="1" dirty="0"/>
              <a:t>Meaningful Life</a:t>
            </a:r>
            <a:r>
              <a:rPr lang="en-US" sz="1300" dirty="0"/>
              <a:t> is where people have discovered and acted on those things that give their life purpose and meaning (it could be helping others, bringing a smile to someone’s face, etc. ) People contribute and give back to their communities and the relationships aren’t just one sided, they are reciprocal.</a:t>
            </a:r>
          </a:p>
          <a:p>
            <a:pPr marL="176679" indent="-176679">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pPr marL="0" marR="0" lvl="0" indent="0" algn="l" defTabSz="94228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TLC-PCP www.learningcommunityus.com </a:t>
            </a:r>
          </a:p>
        </p:txBody>
      </p:sp>
      <p:sp>
        <p:nvSpPr>
          <p:cNvPr id="5" name="Slide Number Placeholder 4"/>
          <p:cNvSpPr>
            <a:spLocks noGrp="1"/>
          </p:cNvSpPr>
          <p:nvPr>
            <p:ph type="sldNum" sz="quarter" idx="5"/>
          </p:nvPr>
        </p:nvSpPr>
        <p:spPr/>
        <p:txBody>
          <a:bodyPr/>
          <a:lstStyle/>
          <a:p>
            <a:pPr marL="0" marR="0" lvl="0" indent="0" algn="r" defTabSz="942289" rtl="0" eaLnBrk="1" fontAlgn="base" latinLnBrk="0" hangingPunct="1">
              <a:lnSpc>
                <a:spcPct val="100000"/>
              </a:lnSpc>
              <a:spcBef>
                <a:spcPct val="0"/>
              </a:spcBef>
              <a:spcAft>
                <a:spcPct val="0"/>
              </a:spcAft>
              <a:buClrTx/>
              <a:buSzTx/>
              <a:buFontTx/>
              <a:buNone/>
              <a:tabLst/>
              <a:defRPr/>
            </a:pPr>
            <a:fld id="{8443CC09-3E8D-4D93-BDCA-BCE17182E75E}" type="slidenum">
              <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42289"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0774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2904-DDDF-41E3-A05E-6F1DFCF321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376CF6-F322-4FC6-BA4F-45226A3B70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139756-24A5-4AC6-A764-896A4F79EFFD}"/>
              </a:ext>
            </a:extLst>
          </p:cNvPr>
          <p:cNvSpPr>
            <a:spLocks noGrp="1"/>
          </p:cNvSpPr>
          <p:nvPr>
            <p:ph type="dt" sz="half" idx="10"/>
          </p:nvPr>
        </p:nvSpPr>
        <p:spPr/>
        <p:txBody>
          <a:bodyPr/>
          <a:lstStyle/>
          <a:p>
            <a:fld id="{42A03CFF-3AB9-449F-B1DB-780289911C58}" type="datetime1">
              <a:rPr lang="en-US" smtClean="0"/>
              <a:t>9/8/2020</a:t>
            </a:fld>
            <a:endParaRPr lang="en-US" dirty="0"/>
          </a:p>
        </p:txBody>
      </p:sp>
      <p:sp>
        <p:nvSpPr>
          <p:cNvPr id="5" name="Footer Placeholder 4">
            <a:extLst>
              <a:ext uri="{FF2B5EF4-FFF2-40B4-BE49-F238E27FC236}">
                <a16:creationId xmlns:a16="http://schemas.microsoft.com/office/drawing/2014/main" id="{AF2599D5-8692-4581-BEE1-87B57F97D3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A75509-2F06-4845-8066-A63C876D8037}"/>
              </a:ext>
            </a:extLst>
          </p:cNvPr>
          <p:cNvSpPr>
            <a:spLocks noGrp="1"/>
          </p:cNvSpPr>
          <p:nvPr>
            <p:ph type="sldNum" sz="quarter" idx="12"/>
          </p:nvPr>
        </p:nvSpPr>
        <p:spPr/>
        <p:txBody>
          <a:bodyPr/>
          <a:lstStyle/>
          <a:p>
            <a:fld id="{92F93CF4-EFE7-4628-A016-2B5EF99F3D22}" type="slidenum">
              <a:rPr lang="en-US" smtClean="0"/>
              <a:t>‹#›</a:t>
            </a:fld>
            <a:endParaRPr lang="en-US" dirty="0"/>
          </a:p>
        </p:txBody>
      </p:sp>
    </p:spTree>
    <p:extLst>
      <p:ext uri="{BB962C8B-B14F-4D97-AF65-F5344CB8AC3E}">
        <p14:creationId xmlns:p14="http://schemas.microsoft.com/office/powerpoint/2010/main" val="51588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1239-14CD-4449-99E1-411451F908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56BB25-C49E-4749-8F6C-01C1A77E9F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7200C-136A-498F-BB3A-D9103008C34C}"/>
              </a:ext>
            </a:extLst>
          </p:cNvPr>
          <p:cNvSpPr>
            <a:spLocks noGrp="1"/>
          </p:cNvSpPr>
          <p:nvPr>
            <p:ph type="dt" sz="half" idx="10"/>
          </p:nvPr>
        </p:nvSpPr>
        <p:spPr/>
        <p:txBody>
          <a:bodyPr/>
          <a:lstStyle/>
          <a:p>
            <a:fld id="{C0F1ACAF-F818-4E3F-8EC8-EB870BBC54F2}" type="datetime1">
              <a:rPr lang="en-US" smtClean="0"/>
              <a:t>9/8/2020</a:t>
            </a:fld>
            <a:endParaRPr lang="en-US" dirty="0"/>
          </a:p>
        </p:txBody>
      </p:sp>
      <p:sp>
        <p:nvSpPr>
          <p:cNvPr id="5" name="Footer Placeholder 4">
            <a:extLst>
              <a:ext uri="{FF2B5EF4-FFF2-40B4-BE49-F238E27FC236}">
                <a16:creationId xmlns:a16="http://schemas.microsoft.com/office/drawing/2014/main" id="{EDFAE2CA-6E0C-4493-99C0-2451CEB59B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59BB2B-7AE2-45D2-9D53-54332635F1E6}"/>
              </a:ext>
            </a:extLst>
          </p:cNvPr>
          <p:cNvSpPr>
            <a:spLocks noGrp="1"/>
          </p:cNvSpPr>
          <p:nvPr>
            <p:ph type="sldNum" sz="quarter" idx="12"/>
          </p:nvPr>
        </p:nvSpPr>
        <p:spPr/>
        <p:txBody>
          <a:bodyPr/>
          <a:lstStyle/>
          <a:p>
            <a:fld id="{92F93CF4-EFE7-4628-A016-2B5EF99F3D22}" type="slidenum">
              <a:rPr lang="en-US" smtClean="0"/>
              <a:t>‹#›</a:t>
            </a:fld>
            <a:endParaRPr lang="en-US" dirty="0"/>
          </a:p>
        </p:txBody>
      </p:sp>
    </p:spTree>
    <p:extLst>
      <p:ext uri="{BB962C8B-B14F-4D97-AF65-F5344CB8AC3E}">
        <p14:creationId xmlns:p14="http://schemas.microsoft.com/office/powerpoint/2010/main" val="20641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32F299-5A44-4349-A85A-C124E6B541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F5D281-0F10-4E83-8488-F3BBFC4581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41F30-4F13-4F2A-9CE5-CF25991A6C74}"/>
              </a:ext>
            </a:extLst>
          </p:cNvPr>
          <p:cNvSpPr>
            <a:spLocks noGrp="1"/>
          </p:cNvSpPr>
          <p:nvPr>
            <p:ph type="dt" sz="half" idx="10"/>
          </p:nvPr>
        </p:nvSpPr>
        <p:spPr/>
        <p:txBody>
          <a:bodyPr/>
          <a:lstStyle/>
          <a:p>
            <a:fld id="{8098D18E-7A93-43F1-A2C4-6B64ACAAF9FE}" type="datetime1">
              <a:rPr lang="en-US" smtClean="0"/>
              <a:t>9/8/2020</a:t>
            </a:fld>
            <a:endParaRPr lang="en-US" dirty="0"/>
          </a:p>
        </p:txBody>
      </p:sp>
      <p:sp>
        <p:nvSpPr>
          <p:cNvPr id="5" name="Footer Placeholder 4">
            <a:extLst>
              <a:ext uri="{FF2B5EF4-FFF2-40B4-BE49-F238E27FC236}">
                <a16:creationId xmlns:a16="http://schemas.microsoft.com/office/drawing/2014/main" id="{0C1C9D25-72C8-4168-BA37-B7756282CA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0A0BEB-C6C8-4ABC-9722-B9B38A10F8AB}"/>
              </a:ext>
            </a:extLst>
          </p:cNvPr>
          <p:cNvSpPr>
            <a:spLocks noGrp="1"/>
          </p:cNvSpPr>
          <p:nvPr>
            <p:ph type="sldNum" sz="quarter" idx="12"/>
          </p:nvPr>
        </p:nvSpPr>
        <p:spPr/>
        <p:txBody>
          <a:bodyPr/>
          <a:lstStyle/>
          <a:p>
            <a:fld id="{92F93CF4-EFE7-4628-A016-2B5EF99F3D22}" type="slidenum">
              <a:rPr lang="en-US" smtClean="0"/>
              <a:t>‹#›</a:t>
            </a:fld>
            <a:endParaRPr lang="en-US" dirty="0"/>
          </a:p>
        </p:txBody>
      </p:sp>
    </p:spTree>
    <p:extLst>
      <p:ext uri="{BB962C8B-B14F-4D97-AF65-F5344CB8AC3E}">
        <p14:creationId xmlns:p14="http://schemas.microsoft.com/office/powerpoint/2010/main" val="20931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3DA1-5F00-44AF-B916-05220F9351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2005E-7129-4D97-8391-4932448A18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74C7C-DAA2-439A-AE0C-67FFF1FAC741}"/>
              </a:ext>
            </a:extLst>
          </p:cNvPr>
          <p:cNvSpPr>
            <a:spLocks noGrp="1"/>
          </p:cNvSpPr>
          <p:nvPr>
            <p:ph type="dt" sz="half" idx="10"/>
          </p:nvPr>
        </p:nvSpPr>
        <p:spPr/>
        <p:txBody>
          <a:bodyPr/>
          <a:lstStyle/>
          <a:p>
            <a:fld id="{BC09D661-41ED-461D-8480-0822C2A6BC49}" type="datetime1">
              <a:rPr lang="en-US" smtClean="0"/>
              <a:t>9/8/2020</a:t>
            </a:fld>
            <a:endParaRPr lang="en-US" dirty="0"/>
          </a:p>
        </p:txBody>
      </p:sp>
      <p:sp>
        <p:nvSpPr>
          <p:cNvPr id="5" name="Footer Placeholder 4">
            <a:extLst>
              <a:ext uri="{FF2B5EF4-FFF2-40B4-BE49-F238E27FC236}">
                <a16:creationId xmlns:a16="http://schemas.microsoft.com/office/drawing/2014/main" id="{204B84C5-1B52-4763-B8E7-6C93F3E925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D55079-A463-4DFE-99A5-687C0CE326EA}"/>
              </a:ext>
            </a:extLst>
          </p:cNvPr>
          <p:cNvSpPr>
            <a:spLocks noGrp="1"/>
          </p:cNvSpPr>
          <p:nvPr>
            <p:ph type="sldNum" sz="quarter" idx="12"/>
          </p:nvPr>
        </p:nvSpPr>
        <p:spPr/>
        <p:txBody>
          <a:bodyPr/>
          <a:lstStyle/>
          <a:p>
            <a:fld id="{92F93CF4-EFE7-4628-A016-2B5EF99F3D22}" type="slidenum">
              <a:rPr lang="en-US" smtClean="0"/>
              <a:t>‹#›</a:t>
            </a:fld>
            <a:endParaRPr lang="en-US" dirty="0"/>
          </a:p>
        </p:txBody>
      </p:sp>
    </p:spTree>
    <p:extLst>
      <p:ext uri="{BB962C8B-B14F-4D97-AF65-F5344CB8AC3E}">
        <p14:creationId xmlns:p14="http://schemas.microsoft.com/office/powerpoint/2010/main" val="304858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AD8F-FC96-456D-AFD3-A2EEC27DA7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547A3B-F79A-4858-9946-A9706BD4F1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9E9DF1-3563-4A3B-9E77-0FE93E7E3E78}"/>
              </a:ext>
            </a:extLst>
          </p:cNvPr>
          <p:cNvSpPr>
            <a:spLocks noGrp="1"/>
          </p:cNvSpPr>
          <p:nvPr>
            <p:ph type="dt" sz="half" idx="10"/>
          </p:nvPr>
        </p:nvSpPr>
        <p:spPr/>
        <p:txBody>
          <a:bodyPr/>
          <a:lstStyle/>
          <a:p>
            <a:fld id="{C5A54DA2-27EF-4F4D-A7F4-D60963ED38E6}" type="datetime1">
              <a:rPr lang="en-US" smtClean="0"/>
              <a:t>9/8/2020</a:t>
            </a:fld>
            <a:endParaRPr lang="en-US" dirty="0"/>
          </a:p>
        </p:txBody>
      </p:sp>
      <p:sp>
        <p:nvSpPr>
          <p:cNvPr id="5" name="Footer Placeholder 4">
            <a:extLst>
              <a:ext uri="{FF2B5EF4-FFF2-40B4-BE49-F238E27FC236}">
                <a16:creationId xmlns:a16="http://schemas.microsoft.com/office/drawing/2014/main" id="{B62786A0-5176-493C-BC4C-0064B59B23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569C99-E9A0-443E-BB2C-7B54DA646684}"/>
              </a:ext>
            </a:extLst>
          </p:cNvPr>
          <p:cNvSpPr>
            <a:spLocks noGrp="1"/>
          </p:cNvSpPr>
          <p:nvPr>
            <p:ph type="sldNum" sz="quarter" idx="12"/>
          </p:nvPr>
        </p:nvSpPr>
        <p:spPr/>
        <p:txBody>
          <a:bodyPr/>
          <a:lstStyle/>
          <a:p>
            <a:fld id="{92F93CF4-EFE7-4628-A016-2B5EF99F3D22}" type="slidenum">
              <a:rPr lang="en-US" smtClean="0"/>
              <a:t>‹#›</a:t>
            </a:fld>
            <a:endParaRPr lang="en-US" dirty="0"/>
          </a:p>
        </p:txBody>
      </p:sp>
    </p:spTree>
    <p:extLst>
      <p:ext uri="{BB962C8B-B14F-4D97-AF65-F5344CB8AC3E}">
        <p14:creationId xmlns:p14="http://schemas.microsoft.com/office/powerpoint/2010/main" val="105685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3F8E-4310-4B3C-8A47-75A61637DC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6F414B-3A89-4D6C-95FF-1560ECBA05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CF317E-535F-4150-9568-87A1F5E2A0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BAF0E7-9AF5-40E1-AB04-A2DDA5F0CD9A}"/>
              </a:ext>
            </a:extLst>
          </p:cNvPr>
          <p:cNvSpPr>
            <a:spLocks noGrp="1"/>
          </p:cNvSpPr>
          <p:nvPr>
            <p:ph type="dt" sz="half" idx="10"/>
          </p:nvPr>
        </p:nvSpPr>
        <p:spPr/>
        <p:txBody>
          <a:bodyPr/>
          <a:lstStyle/>
          <a:p>
            <a:fld id="{8DD2C8A1-6361-47AF-8F63-2203565037FE}" type="datetime1">
              <a:rPr lang="en-US" smtClean="0"/>
              <a:t>9/8/2020</a:t>
            </a:fld>
            <a:endParaRPr lang="en-US" dirty="0"/>
          </a:p>
        </p:txBody>
      </p:sp>
      <p:sp>
        <p:nvSpPr>
          <p:cNvPr id="6" name="Footer Placeholder 5">
            <a:extLst>
              <a:ext uri="{FF2B5EF4-FFF2-40B4-BE49-F238E27FC236}">
                <a16:creationId xmlns:a16="http://schemas.microsoft.com/office/drawing/2014/main" id="{E1DBADFB-0AFD-4387-933A-E2A9204D07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F8F7C-3A9F-460E-A554-84ECA812F559}"/>
              </a:ext>
            </a:extLst>
          </p:cNvPr>
          <p:cNvSpPr>
            <a:spLocks noGrp="1"/>
          </p:cNvSpPr>
          <p:nvPr>
            <p:ph type="sldNum" sz="quarter" idx="12"/>
          </p:nvPr>
        </p:nvSpPr>
        <p:spPr/>
        <p:txBody>
          <a:bodyPr/>
          <a:lstStyle/>
          <a:p>
            <a:fld id="{92F93CF4-EFE7-4628-A016-2B5EF99F3D22}" type="slidenum">
              <a:rPr lang="en-US" smtClean="0"/>
              <a:t>‹#›</a:t>
            </a:fld>
            <a:endParaRPr lang="en-US" dirty="0"/>
          </a:p>
        </p:txBody>
      </p:sp>
    </p:spTree>
    <p:extLst>
      <p:ext uri="{BB962C8B-B14F-4D97-AF65-F5344CB8AC3E}">
        <p14:creationId xmlns:p14="http://schemas.microsoft.com/office/powerpoint/2010/main" val="403197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CAE5-D108-4472-A531-960030D233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456910-8CDD-4FAA-A296-2A09A3183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757910-3A2D-4C1B-AED2-917BF12814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6A0AEC-7DDB-4C13-B8E5-F5CB2FBC8A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518A0A-F6CB-4F75-AC83-997DE9F85E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F5C83F-66F8-40DE-A5DF-1F81994B32BC}"/>
              </a:ext>
            </a:extLst>
          </p:cNvPr>
          <p:cNvSpPr>
            <a:spLocks noGrp="1"/>
          </p:cNvSpPr>
          <p:nvPr>
            <p:ph type="dt" sz="half" idx="10"/>
          </p:nvPr>
        </p:nvSpPr>
        <p:spPr/>
        <p:txBody>
          <a:bodyPr/>
          <a:lstStyle/>
          <a:p>
            <a:fld id="{AA0D9735-850B-4461-9C95-CDA950D1A4F8}" type="datetime1">
              <a:rPr lang="en-US" smtClean="0"/>
              <a:t>9/8/2020</a:t>
            </a:fld>
            <a:endParaRPr lang="en-US" dirty="0"/>
          </a:p>
        </p:txBody>
      </p:sp>
      <p:sp>
        <p:nvSpPr>
          <p:cNvPr id="8" name="Footer Placeholder 7">
            <a:extLst>
              <a:ext uri="{FF2B5EF4-FFF2-40B4-BE49-F238E27FC236}">
                <a16:creationId xmlns:a16="http://schemas.microsoft.com/office/drawing/2014/main" id="{6DB2FFD2-FE6C-494A-8CF1-C560A0BA092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B1E948F-9C91-41BA-8A31-10FEC759E782}"/>
              </a:ext>
            </a:extLst>
          </p:cNvPr>
          <p:cNvSpPr>
            <a:spLocks noGrp="1"/>
          </p:cNvSpPr>
          <p:nvPr>
            <p:ph type="sldNum" sz="quarter" idx="12"/>
          </p:nvPr>
        </p:nvSpPr>
        <p:spPr/>
        <p:txBody>
          <a:bodyPr/>
          <a:lstStyle/>
          <a:p>
            <a:fld id="{92F93CF4-EFE7-4628-A016-2B5EF99F3D22}" type="slidenum">
              <a:rPr lang="en-US" smtClean="0"/>
              <a:t>‹#›</a:t>
            </a:fld>
            <a:endParaRPr lang="en-US" dirty="0"/>
          </a:p>
        </p:txBody>
      </p:sp>
    </p:spTree>
    <p:extLst>
      <p:ext uri="{BB962C8B-B14F-4D97-AF65-F5344CB8AC3E}">
        <p14:creationId xmlns:p14="http://schemas.microsoft.com/office/powerpoint/2010/main" val="365826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D5A3-2348-41F5-AC78-BD0DC183BC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D2AC66-3259-46E7-9966-C0537F252911}"/>
              </a:ext>
            </a:extLst>
          </p:cNvPr>
          <p:cNvSpPr>
            <a:spLocks noGrp="1"/>
          </p:cNvSpPr>
          <p:nvPr>
            <p:ph type="dt" sz="half" idx="10"/>
          </p:nvPr>
        </p:nvSpPr>
        <p:spPr/>
        <p:txBody>
          <a:bodyPr/>
          <a:lstStyle/>
          <a:p>
            <a:fld id="{B26918A4-6252-47A4-A592-082804D62F68}" type="datetime1">
              <a:rPr lang="en-US" smtClean="0"/>
              <a:t>9/8/2020</a:t>
            </a:fld>
            <a:endParaRPr lang="en-US" dirty="0"/>
          </a:p>
        </p:txBody>
      </p:sp>
      <p:sp>
        <p:nvSpPr>
          <p:cNvPr id="4" name="Footer Placeholder 3">
            <a:extLst>
              <a:ext uri="{FF2B5EF4-FFF2-40B4-BE49-F238E27FC236}">
                <a16:creationId xmlns:a16="http://schemas.microsoft.com/office/drawing/2014/main" id="{74A0E495-B989-4BD9-9D87-D96D05FDEC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E9FCCB-8734-42F7-91FB-C836546B00CA}"/>
              </a:ext>
            </a:extLst>
          </p:cNvPr>
          <p:cNvSpPr>
            <a:spLocks noGrp="1"/>
          </p:cNvSpPr>
          <p:nvPr>
            <p:ph type="sldNum" sz="quarter" idx="12"/>
          </p:nvPr>
        </p:nvSpPr>
        <p:spPr/>
        <p:txBody>
          <a:bodyPr/>
          <a:lstStyle/>
          <a:p>
            <a:fld id="{92F93CF4-EFE7-4628-A016-2B5EF99F3D22}" type="slidenum">
              <a:rPr lang="en-US" smtClean="0"/>
              <a:t>‹#›</a:t>
            </a:fld>
            <a:endParaRPr lang="en-US" dirty="0"/>
          </a:p>
        </p:txBody>
      </p:sp>
    </p:spTree>
    <p:extLst>
      <p:ext uri="{BB962C8B-B14F-4D97-AF65-F5344CB8AC3E}">
        <p14:creationId xmlns:p14="http://schemas.microsoft.com/office/powerpoint/2010/main" val="99774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DA1F6C-2C9D-4BAB-949B-BB1AEE9765A6}"/>
              </a:ext>
            </a:extLst>
          </p:cNvPr>
          <p:cNvSpPr>
            <a:spLocks noGrp="1"/>
          </p:cNvSpPr>
          <p:nvPr>
            <p:ph type="dt" sz="half" idx="10"/>
          </p:nvPr>
        </p:nvSpPr>
        <p:spPr/>
        <p:txBody>
          <a:bodyPr/>
          <a:lstStyle/>
          <a:p>
            <a:fld id="{7E5C2172-C25A-4846-B56E-D6FD5C4690AA}" type="datetime1">
              <a:rPr lang="en-US" smtClean="0"/>
              <a:t>9/8/2020</a:t>
            </a:fld>
            <a:endParaRPr lang="en-US" dirty="0"/>
          </a:p>
        </p:txBody>
      </p:sp>
      <p:sp>
        <p:nvSpPr>
          <p:cNvPr id="3" name="Footer Placeholder 2">
            <a:extLst>
              <a:ext uri="{FF2B5EF4-FFF2-40B4-BE49-F238E27FC236}">
                <a16:creationId xmlns:a16="http://schemas.microsoft.com/office/drawing/2014/main" id="{F69041C4-9771-4774-9637-D35D7B5F07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9BA34A6-DB16-4E89-B419-7B63B9ADF600}"/>
              </a:ext>
            </a:extLst>
          </p:cNvPr>
          <p:cNvSpPr>
            <a:spLocks noGrp="1"/>
          </p:cNvSpPr>
          <p:nvPr>
            <p:ph type="sldNum" sz="quarter" idx="12"/>
          </p:nvPr>
        </p:nvSpPr>
        <p:spPr/>
        <p:txBody>
          <a:bodyPr/>
          <a:lstStyle/>
          <a:p>
            <a:fld id="{92F93CF4-EFE7-4628-A016-2B5EF99F3D22}" type="slidenum">
              <a:rPr lang="en-US" smtClean="0"/>
              <a:t>‹#›</a:t>
            </a:fld>
            <a:endParaRPr lang="en-US" dirty="0"/>
          </a:p>
        </p:txBody>
      </p:sp>
    </p:spTree>
    <p:extLst>
      <p:ext uri="{BB962C8B-B14F-4D97-AF65-F5344CB8AC3E}">
        <p14:creationId xmlns:p14="http://schemas.microsoft.com/office/powerpoint/2010/main" val="353833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786D-9B98-47A2-8A6A-F2315EA691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D991A0-EEB6-4E94-953C-2AE4982CA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982352-68B0-4FB3-83A5-696B5849B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1F2E1-2CA8-4852-8A1D-C3B175DDBDBB}"/>
              </a:ext>
            </a:extLst>
          </p:cNvPr>
          <p:cNvSpPr>
            <a:spLocks noGrp="1"/>
          </p:cNvSpPr>
          <p:nvPr>
            <p:ph type="dt" sz="half" idx="10"/>
          </p:nvPr>
        </p:nvSpPr>
        <p:spPr/>
        <p:txBody>
          <a:bodyPr/>
          <a:lstStyle/>
          <a:p>
            <a:fld id="{15BFC8AD-326F-4192-9F57-8F18F40BE721}" type="datetime1">
              <a:rPr lang="en-US" smtClean="0"/>
              <a:t>9/8/2020</a:t>
            </a:fld>
            <a:endParaRPr lang="en-US" dirty="0"/>
          </a:p>
        </p:txBody>
      </p:sp>
      <p:sp>
        <p:nvSpPr>
          <p:cNvPr id="6" name="Footer Placeholder 5">
            <a:extLst>
              <a:ext uri="{FF2B5EF4-FFF2-40B4-BE49-F238E27FC236}">
                <a16:creationId xmlns:a16="http://schemas.microsoft.com/office/drawing/2014/main" id="{31757ECB-8190-4068-B704-393230647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74FD50-600B-4A2A-9999-03680EED4469}"/>
              </a:ext>
            </a:extLst>
          </p:cNvPr>
          <p:cNvSpPr>
            <a:spLocks noGrp="1"/>
          </p:cNvSpPr>
          <p:nvPr>
            <p:ph type="sldNum" sz="quarter" idx="12"/>
          </p:nvPr>
        </p:nvSpPr>
        <p:spPr/>
        <p:txBody>
          <a:bodyPr/>
          <a:lstStyle/>
          <a:p>
            <a:fld id="{92F93CF4-EFE7-4628-A016-2B5EF99F3D22}" type="slidenum">
              <a:rPr lang="en-US" smtClean="0"/>
              <a:t>‹#›</a:t>
            </a:fld>
            <a:endParaRPr lang="en-US" dirty="0"/>
          </a:p>
        </p:txBody>
      </p:sp>
    </p:spTree>
    <p:extLst>
      <p:ext uri="{BB962C8B-B14F-4D97-AF65-F5344CB8AC3E}">
        <p14:creationId xmlns:p14="http://schemas.microsoft.com/office/powerpoint/2010/main" val="1947335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C020-5F59-45EF-B68A-7139A5D20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1976D-3CB3-4215-B506-09AD84263F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108E73E-B421-4060-BD94-BE212B602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C8C6EA-1900-40C8-A58F-D2D9DBEDCA06}"/>
              </a:ext>
            </a:extLst>
          </p:cNvPr>
          <p:cNvSpPr>
            <a:spLocks noGrp="1"/>
          </p:cNvSpPr>
          <p:nvPr>
            <p:ph type="dt" sz="half" idx="10"/>
          </p:nvPr>
        </p:nvSpPr>
        <p:spPr/>
        <p:txBody>
          <a:bodyPr/>
          <a:lstStyle/>
          <a:p>
            <a:fld id="{609534FD-674B-46B2-9788-E8332503A62B}" type="datetime1">
              <a:rPr lang="en-US" smtClean="0"/>
              <a:t>9/8/2020</a:t>
            </a:fld>
            <a:endParaRPr lang="en-US" dirty="0"/>
          </a:p>
        </p:txBody>
      </p:sp>
      <p:sp>
        <p:nvSpPr>
          <p:cNvPr id="6" name="Footer Placeholder 5">
            <a:extLst>
              <a:ext uri="{FF2B5EF4-FFF2-40B4-BE49-F238E27FC236}">
                <a16:creationId xmlns:a16="http://schemas.microsoft.com/office/drawing/2014/main" id="{71B07ABD-0455-4050-B2A0-FF6DA8F9CD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6E451A-C04A-467A-895A-EBD3B35750C6}"/>
              </a:ext>
            </a:extLst>
          </p:cNvPr>
          <p:cNvSpPr>
            <a:spLocks noGrp="1"/>
          </p:cNvSpPr>
          <p:nvPr>
            <p:ph type="sldNum" sz="quarter" idx="12"/>
          </p:nvPr>
        </p:nvSpPr>
        <p:spPr/>
        <p:txBody>
          <a:bodyPr/>
          <a:lstStyle/>
          <a:p>
            <a:fld id="{92F93CF4-EFE7-4628-A016-2B5EF99F3D22}" type="slidenum">
              <a:rPr lang="en-US" smtClean="0"/>
              <a:t>‹#›</a:t>
            </a:fld>
            <a:endParaRPr lang="en-US" dirty="0"/>
          </a:p>
        </p:txBody>
      </p:sp>
    </p:spTree>
    <p:extLst>
      <p:ext uri="{BB962C8B-B14F-4D97-AF65-F5344CB8AC3E}">
        <p14:creationId xmlns:p14="http://schemas.microsoft.com/office/powerpoint/2010/main" val="68174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19F0E1-FC40-415B-A8B2-0E94EB32B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C4D876-E4CD-44A0-A0C0-D764A67D68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627D9-356E-4B10-B754-E15FC5ABA5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80EBC-2771-4725-A3E1-B37E76722DCE}" type="datetime1">
              <a:rPr lang="en-US" smtClean="0"/>
              <a:t>9/8/2020</a:t>
            </a:fld>
            <a:endParaRPr lang="en-US" dirty="0"/>
          </a:p>
        </p:txBody>
      </p:sp>
      <p:sp>
        <p:nvSpPr>
          <p:cNvPr id="5" name="Footer Placeholder 4">
            <a:extLst>
              <a:ext uri="{FF2B5EF4-FFF2-40B4-BE49-F238E27FC236}">
                <a16:creationId xmlns:a16="http://schemas.microsoft.com/office/drawing/2014/main" id="{4FFC5DD0-D3D7-4FD0-84A7-8F0ED6900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F1BE85B-6EE2-46E2-BFB0-15DE2EFA7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93CF4-EFE7-4628-A016-2B5EF99F3D22}" type="slidenum">
              <a:rPr lang="en-US" smtClean="0"/>
              <a:t>‹#›</a:t>
            </a:fld>
            <a:endParaRPr lang="en-US" dirty="0"/>
          </a:p>
        </p:txBody>
      </p:sp>
    </p:spTree>
    <p:extLst>
      <p:ext uri="{BB962C8B-B14F-4D97-AF65-F5344CB8AC3E}">
        <p14:creationId xmlns:p14="http://schemas.microsoft.com/office/powerpoint/2010/main" val="3779661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hsri.org/nd-pc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hyperlink" Target="http://www.hsri.org/nd-pc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7C87A4-E4A1-4535-8527-9DFB12444301}"/>
              </a:ext>
            </a:extLst>
          </p:cNvPr>
          <p:cNvSpPr>
            <a:spLocks noGrp="1"/>
          </p:cNvSpPr>
          <p:nvPr>
            <p:ph type="ctrTitle"/>
          </p:nvPr>
        </p:nvSpPr>
        <p:spPr>
          <a:xfrm>
            <a:off x="4380588" y="965199"/>
            <a:ext cx="6271370" cy="4927601"/>
          </a:xfrm>
        </p:spPr>
        <p:txBody>
          <a:bodyPr anchor="ctr">
            <a:normAutofit/>
          </a:bodyPr>
          <a:lstStyle/>
          <a:p>
            <a:pPr algn="l"/>
            <a:r>
              <a:rPr lang="en-US" sz="4800" dirty="0">
                <a:solidFill>
                  <a:schemeClr val="bg1"/>
                </a:solidFill>
              </a:rPr>
              <a:t>Building Foundations for Person-Centered Practices</a:t>
            </a:r>
          </a:p>
        </p:txBody>
      </p:sp>
      <p:cxnSp>
        <p:nvCxnSpPr>
          <p:cNvPr id="10" name="Straight Connector 9">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477B9053-4CD9-4A3C-97D5-428FEBDCE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273" y="3086098"/>
            <a:ext cx="2874270" cy="685801"/>
          </a:xfrm>
          <a:prstGeom prst="rect">
            <a:avLst/>
          </a:prstGeom>
        </p:spPr>
      </p:pic>
    </p:spTree>
    <p:extLst>
      <p:ext uri="{BB962C8B-B14F-4D97-AF65-F5344CB8AC3E}">
        <p14:creationId xmlns:p14="http://schemas.microsoft.com/office/powerpoint/2010/main" val="18774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B018-16AE-4089-AF99-F83CDBF6CC0B}"/>
              </a:ext>
            </a:extLst>
          </p:cNvPr>
          <p:cNvSpPr>
            <a:spLocks noGrp="1"/>
          </p:cNvSpPr>
          <p:nvPr>
            <p:ph type="title"/>
          </p:nvPr>
        </p:nvSpPr>
        <p:spPr/>
        <p:txBody>
          <a:bodyPr>
            <a:normAutofit/>
          </a:bodyPr>
          <a:lstStyle/>
          <a:p>
            <a:r>
              <a:rPr lang="en-US">
                <a:solidFill>
                  <a:schemeClr val="accent2"/>
                </a:solidFill>
              </a:rPr>
              <a:t>Sam’s One Page Profile</a:t>
            </a:r>
            <a:endParaRPr lang="en-US" dirty="0">
              <a:solidFill>
                <a:schemeClr val="accent2"/>
              </a:solidFill>
            </a:endParaRPr>
          </a:p>
        </p:txBody>
      </p:sp>
      <p:sp>
        <p:nvSpPr>
          <p:cNvPr id="5" name="Footer Placeholder 8">
            <a:extLst>
              <a:ext uri="{FF2B5EF4-FFF2-40B4-BE49-F238E27FC236}">
                <a16:creationId xmlns:a16="http://schemas.microsoft.com/office/drawing/2014/main" id="{2136F11C-6622-4A6D-A9D9-854CAB6D90C1}"/>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pic>
        <p:nvPicPr>
          <p:cNvPr id="21" name="Picture 2" descr="https://scontent-a-iad.xx.fbcdn.net/hphotos-xaf1/t31.0-8/457729_3527537939678_788423116_o.jpg">
            <a:extLst>
              <a:ext uri="{FF2B5EF4-FFF2-40B4-BE49-F238E27FC236}">
                <a16:creationId xmlns:a16="http://schemas.microsoft.com/office/drawing/2014/main" id="{DA71255A-6DEB-4CDC-B27B-95ED46923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056" y="365125"/>
            <a:ext cx="4208320" cy="29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1BBA31C9-1AFF-4E62-BB69-57B4CEC4F96E}"/>
              </a:ext>
            </a:extLst>
          </p:cNvPr>
          <p:cNvSpPr>
            <a:spLocks noChangeArrowheads="1"/>
          </p:cNvSpPr>
          <p:nvPr/>
        </p:nvSpPr>
        <p:spPr bwMode="auto">
          <a:xfrm>
            <a:off x="217003" y="1627134"/>
            <a:ext cx="4072851" cy="2075969"/>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Important to Sam</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prstClr val="black"/>
                </a:solidFill>
                <a:effectLst/>
                <a:uLnTx/>
                <a:uFillTx/>
                <a:ea typeface="+mn-ea"/>
                <a:cs typeface="+mn-cs"/>
              </a:rPr>
              <a:t>At least weekly calls from each of his 3 kids </a:t>
            </a:r>
            <a:br>
              <a:rPr kumimoji="0" lang="en-US" altLang="en-US" sz="1200" b="0" i="0" u="none" strike="noStrike" kern="0" cap="none" spc="0" normalizeH="0" baseline="0" noProof="0" dirty="0">
                <a:ln>
                  <a:noFill/>
                </a:ln>
                <a:solidFill>
                  <a:prstClr val="black"/>
                </a:solidFill>
                <a:effectLst/>
                <a:uLnTx/>
                <a:uFillTx/>
                <a:ea typeface="+mn-ea"/>
                <a:cs typeface="+mn-cs"/>
              </a:rPr>
            </a:br>
            <a:r>
              <a:rPr kumimoji="0" lang="en-US" altLang="en-US" sz="1200" b="0" i="0" u="none" strike="noStrike" kern="0" cap="none" spc="0" normalizeH="0" baseline="0" noProof="0" dirty="0">
                <a:ln>
                  <a:noFill/>
                </a:ln>
                <a:solidFill>
                  <a:prstClr val="black"/>
                </a:solidFill>
                <a:effectLst/>
                <a:uLnTx/>
                <a:uFillTx/>
                <a:ea typeface="+mn-ea"/>
                <a:cs typeface="+mn-cs"/>
              </a:rPr>
              <a:t>(Tina, Dixie, and Bobby)</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prstClr val="black"/>
                </a:solidFill>
                <a:effectLst/>
                <a:uLnTx/>
                <a:uFillTx/>
                <a:ea typeface="+mn-ea"/>
                <a:cs typeface="+mn-cs"/>
              </a:rPr>
              <a:t>Getting to see people he likes every day </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prstClr val="black"/>
                </a:solidFill>
                <a:effectLst/>
                <a:uLnTx/>
                <a:uFillTx/>
                <a:ea typeface="+mn-ea"/>
                <a:cs typeface="+mn-cs"/>
              </a:rPr>
              <a:t>Feeding the hummingbirds at the complex </a:t>
            </a:r>
            <a:br>
              <a:rPr kumimoji="0" lang="en-US" altLang="en-US" sz="1200" b="0" i="0" u="none" strike="noStrike" kern="0" cap="none" spc="0" normalizeH="0" baseline="0" noProof="0" dirty="0">
                <a:ln>
                  <a:noFill/>
                </a:ln>
                <a:solidFill>
                  <a:prstClr val="black"/>
                </a:solidFill>
                <a:effectLst/>
                <a:uLnTx/>
                <a:uFillTx/>
                <a:ea typeface="+mn-ea"/>
                <a:cs typeface="+mn-cs"/>
              </a:rPr>
            </a:br>
            <a:r>
              <a:rPr kumimoji="0" lang="en-US" altLang="en-US" sz="1200" b="0" i="0" u="none" strike="noStrike" kern="0" cap="none" spc="0" normalizeH="0" baseline="0" noProof="0" dirty="0">
                <a:ln>
                  <a:noFill/>
                </a:ln>
                <a:solidFill>
                  <a:prstClr val="black"/>
                </a:solidFill>
                <a:effectLst/>
                <a:uLnTx/>
                <a:uFillTx/>
                <a:ea typeface="+mn-ea"/>
                <a:cs typeface="+mn-cs"/>
              </a:rPr>
              <a:t>(the water for the food MUST come from Spring Creek)</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prstClr val="black"/>
                </a:solidFill>
                <a:effectLst/>
                <a:uLnTx/>
                <a:uFillTx/>
                <a:ea typeface="+mn-ea"/>
                <a:cs typeface="+mn-cs"/>
              </a:rPr>
              <a:t>His friends, Bill and Vince</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prstClr val="black"/>
                </a:solidFill>
                <a:effectLst/>
                <a:uLnTx/>
                <a:uFillTx/>
                <a:ea typeface="+mn-ea"/>
                <a:cs typeface="+mn-cs"/>
              </a:rPr>
              <a:t>Staying busy</a:t>
            </a:r>
          </a:p>
        </p:txBody>
      </p:sp>
      <p:sp>
        <p:nvSpPr>
          <p:cNvPr id="23" name="Rectangle 22">
            <a:extLst>
              <a:ext uri="{FF2B5EF4-FFF2-40B4-BE49-F238E27FC236}">
                <a16:creationId xmlns:a16="http://schemas.microsoft.com/office/drawing/2014/main" id="{8682190A-3F90-4B43-8C74-020F3EA200CF}"/>
              </a:ext>
            </a:extLst>
          </p:cNvPr>
          <p:cNvSpPr>
            <a:spLocks noChangeArrowheads="1"/>
          </p:cNvSpPr>
          <p:nvPr/>
        </p:nvSpPr>
        <p:spPr bwMode="auto">
          <a:xfrm>
            <a:off x="217003" y="4022080"/>
            <a:ext cx="4480936" cy="2124969"/>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What People Like and Admire about Sam</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He always wants to help others before he takes care of himself.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He tells great, funny stories…some are pretty raunchy…get used to it.</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He can fix ANYTHING and will always offer to assist.</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He is a jokester. Sam loves “Pierre and Boudreaux” jokes and must know 100’s of them.</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He loves his family and friends and always has time for them. </a:t>
            </a:r>
          </a:p>
        </p:txBody>
      </p:sp>
      <p:sp>
        <p:nvSpPr>
          <p:cNvPr id="24" name="Rectangle 23">
            <a:extLst>
              <a:ext uri="{FF2B5EF4-FFF2-40B4-BE49-F238E27FC236}">
                <a16:creationId xmlns:a16="http://schemas.microsoft.com/office/drawing/2014/main" id="{FE26A3F0-53C1-491D-B73F-8CB6F70AA97F}"/>
              </a:ext>
            </a:extLst>
          </p:cNvPr>
          <p:cNvSpPr>
            <a:spLocks noChangeArrowheads="1"/>
          </p:cNvSpPr>
          <p:nvPr/>
        </p:nvSpPr>
        <p:spPr bwMode="auto">
          <a:xfrm>
            <a:off x="4289854" y="1878466"/>
            <a:ext cx="3128716" cy="1465162"/>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Sam LOVES</a:t>
            </a:r>
          </a:p>
          <a:p>
            <a:pPr lvl="0" defTabSz="506314">
              <a:spcAft>
                <a:spcPts val="554"/>
              </a:spcAft>
              <a:defRPr/>
            </a:pPr>
            <a:r>
              <a:rPr lang="en-US" altLang="en-US" sz="1200" kern="0" dirty="0">
                <a:solidFill>
                  <a:prstClr val="black"/>
                </a:solidFill>
              </a:rPr>
              <a:t>Budweiser (his daughter has figured out how to make beer slushies (recipe on freezer door)…help him have a teaspoon or so every once in a while. He will spit it out if his throat is sore; but he loves the taste. </a:t>
            </a:r>
          </a:p>
        </p:txBody>
      </p:sp>
      <p:sp>
        <p:nvSpPr>
          <p:cNvPr id="25" name="Rectangle 24">
            <a:extLst>
              <a:ext uri="{FF2B5EF4-FFF2-40B4-BE49-F238E27FC236}">
                <a16:creationId xmlns:a16="http://schemas.microsoft.com/office/drawing/2014/main" id="{2D22E23A-42D7-4ECE-A25C-7C546B5E911E}"/>
              </a:ext>
            </a:extLst>
          </p:cNvPr>
          <p:cNvSpPr>
            <a:spLocks noChangeArrowheads="1"/>
          </p:cNvSpPr>
          <p:nvPr/>
        </p:nvSpPr>
        <p:spPr bwMode="auto">
          <a:xfrm>
            <a:off x="4916157" y="3552929"/>
            <a:ext cx="6875219" cy="2594120"/>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Supports Sam Needs to be Happy, Healthy and Safe</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Assistance with his feeding tube (he will tell you how much to fill it by showing you with his thumb and forefinger).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Someone to assist him with shopping (if he’s too tired to cross the street).</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Support with taking the morphine through the feeding tube. He doesn’t want enough so that he is sleepy, but he needs enough to cut the pain. He’ll show you how much he wants.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Someone must assist in filling the hummingbird feeders. He is distressed if they are empty.</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Rides to his medical appointments. It helps if you can check with the discharge desk for any special instructions. Sam doesn’t hear well and gets frustrated.</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Help him remember to rest throughout the day, which may include limiting visits or length of visits.  He falls when he is exhausted but will choose company over safety.</a:t>
            </a:r>
          </a:p>
        </p:txBody>
      </p:sp>
    </p:spTree>
    <p:extLst>
      <p:ext uri="{BB962C8B-B14F-4D97-AF65-F5344CB8AC3E}">
        <p14:creationId xmlns:p14="http://schemas.microsoft.com/office/powerpoint/2010/main" val="410033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B018-16AE-4089-AF99-F83CDBF6CC0B}"/>
              </a:ext>
            </a:extLst>
          </p:cNvPr>
          <p:cNvSpPr>
            <a:spLocks noGrp="1"/>
          </p:cNvSpPr>
          <p:nvPr>
            <p:ph type="title"/>
          </p:nvPr>
        </p:nvSpPr>
        <p:spPr>
          <a:xfrm>
            <a:off x="838200" y="112030"/>
            <a:ext cx="10515600" cy="1325563"/>
          </a:xfrm>
        </p:spPr>
        <p:txBody>
          <a:bodyPr>
            <a:normAutofit/>
          </a:bodyPr>
          <a:lstStyle/>
          <a:p>
            <a:r>
              <a:rPr lang="en-US" dirty="0">
                <a:solidFill>
                  <a:schemeClr val="accent2"/>
                </a:solidFill>
              </a:rPr>
              <a:t>SODA’s One Page Description</a:t>
            </a:r>
          </a:p>
        </p:txBody>
      </p:sp>
      <p:sp>
        <p:nvSpPr>
          <p:cNvPr id="5" name="Footer Placeholder 8">
            <a:extLst>
              <a:ext uri="{FF2B5EF4-FFF2-40B4-BE49-F238E27FC236}">
                <a16:creationId xmlns:a16="http://schemas.microsoft.com/office/drawing/2014/main" id="{2136F11C-6622-4A6D-A9D9-854CAB6D90C1}"/>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
        <p:nvSpPr>
          <p:cNvPr id="22" name="Rectangle 21">
            <a:extLst>
              <a:ext uri="{FF2B5EF4-FFF2-40B4-BE49-F238E27FC236}">
                <a16:creationId xmlns:a16="http://schemas.microsoft.com/office/drawing/2014/main" id="{1BBA31C9-1AFF-4E62-BB69-57B4CEC4F96E}"/>
              </a:ext>
            </a:extLst>
          </p:cNvPr>
          <p:cNvSpPr>
            <a:spLocks noChangeArrowheads="1"/>
          </p:cNvSpPr>
          <p:nvPr/>
        </p:nvSpPr>
        <p:spPr bwMode="auto">
          <a:xfrm>
            <a:off x="275257" y="1106016"/>
            <a:ext cx="4631834" cy="3245508"/>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What is Important to SODA</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prstClr val="black"/>
                </a:solidFill>
                <a:effectLst/>
                <a:uLnTx/>
                <a:uFillTx/>
                <a:ea typeface="+mn-ea"/>
                <a:cs typeface="+mn-cs"/>
              </a:rPr>
              <a:t>Making progress in improving the lives of the people we support</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lang="en-US" altLang="en-US" sz="1200" kern="0" dirty="0">
                <a:solidFill>
                  <a:prstClr val="black"/>
                </a:solidFill>
              </a:rPr>
              <a:t>Focus on the outcome of improving people’s lives</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prstClr val="black"/>
                </a:solidFill>
                <a:effectLst/>
                <a:uLnTx/>
                <a:uFillTx/>
                <a:ea typeface="+mn-ea"/>
                <a:cs typeface="+mn-cs"/>
              </a:rPr>
              <a:t>Connection to each other’s work</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lang="en-US" altLang="en-US" sz="1200" kern="0" dirty="0">
                <a:solidFill>
                  <a:prstClr val="black"/>
                </a:solidFill>
              </a:rPr>
              <a:t>To be organized, respected and acknowledged</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prstClr val="black"/>
                </a:solidFill>
                <a:effectLst/>
                <a:uLnTx/>
                <a:uFillTx/>
                <a:ea typeface="+mn-ea"/>
                <a:cs typeface="+mn-cs"/>
              </a:rPr>
              <a:t>Making respectful change</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lang="en-US" altLang="en-US" sz="1200" kern="0" dirty="0">
                <a:solidFill>
                  <a:prstClr val="black"/>
                </a:solidFill>
              </a:rPr>
              <a:t>Having integrity in our work and making work meaningful</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prstClr val="black"/>
                </a:solidFill>
                <a:effectLst/>
                <a:uLnTx/>
                <a:uFillTx/>
                <a:ea typeface="+mn-ea"/>
                <a:cs typeface="+mn-cs"/>
              </a:rPr>
              <a:t>Be given opportunities to continue to learn</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prstClr val="black"/>
                </a:solidFill>
                <a:effectLst/>
                <a:uLnTx/>
                <a:uFillTx/>
                <a:ea typeface="+mn-ea"/>
                <a:cs typeface="+mn-cs"/>
              </a:rPr>
              <a:t>Open and honest communication</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lang="en-US" altLang="en-US" sz="1200" kern="0" dirty="0">
                <a:solidFill>
                  <a:prstClr val="black"/>
                </a:solidFill>
              </a:rPr>
              <a:t>Be honest and patient with each other</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prstClr val="black"/>
                </a:solidFill>
                <a:effectLst/>
                <a:uLnTx/>
                <a:uFillTx/>
                <a:ea typeface="+mn-ea"/>
                <a:cs typeface="+mn-cs"/>
              </a:rPr>
              <a:t>Look for ways to empower each other</a:t>
            </a:r>
          </a:p>
          <a:p>
            <a:pPr marL="171450" marR="0" lvl="0" indent="-171450" defTabSz="506314" rtl="0" eaLnBrk="1" fontAlgn="auto" latinLnBrk="0" hangingPunct="1">
              <a:lnSpc>
                <a:spcPct val="100000"/>
              </a:lnSpc>
              <a:spcBef>
                <a:spcPts val="0"/>
              </a:spcBef>
              <a:spcAft>
                <a:spcPts val="554"/>
              </a:spcAft>
              <a:buClrTx/>
              <a:buSzTx/>
              <a:buFont typeface="Arial" panose="020B0604020202020204" pitchFamily="34" charset="0"/>
              <a:buChar char="•"/>
              <a:tabLst/>
              <a:defRPr/>
            </a:pPr>
            <a:r>
              <a:rPr lang="en-US" altLang="en-US" sz="1200" kern="0" dirty="0">
                <a:solidFill>
                  <a:prstClr val="black"/>
                </a:solidFill>
              </a:rPr>
              <a:t>Share our work in research and conferences</a:t>
            </a:r>
            <a:endParaRPr kumimoji="0" lang="en-US" altLang="en-US" sz="1200" b="0" i="0" u="none" strike="noStrike" kern="0" cap="none" spc="0" normalizeH="0" baseline="0" noProof="0" dirty="0">
              <a:ln>
                <a:noFill/>
              </a:ln>
              <a:solidFill>
                <a:prstClr val="black"/>
              </a:solidFill>
              <a:effectLst/>
              <a:uLnTx/>
              <a:uFillTx/>
              <a:ea typeface="+mn-ea"/>
              <a:cs typeface="+mn-cs"/>
            </a:endParaRPr>
          </a:p>
        </p:txBody>
      </p:sp>
      <p:sp>
        <p:nvSpPr>
          <p:cNvPr id="23" name="Rectangle 22">
            <a:extLst>
              <a:ext uri="{FF2B5EF4-FFF2-40B4-BE49-F238E27FC236}">
                <a16:creationId xmlns:a16="http://schemas.microsoft.com/office/drawing/2014/main" id="{8682190A-3F90-4B43-8C74-020F3EA200CF}"/>
              </a:ext>
            </a:extLst>
          </p:cNvPr>
          <p:cNvSpPr>
            <a:spLocks noChangeArrowheads="1"/>
          </p:cNvSpPr>
          <p:nvPr/>
        </p:nvSpPr>
        <p:spPr bwMode="auto">
          <a:xfrm>
            <a:off x="5238650" y="1574758"/>
            <a:ext cx="2526689" cy="2548093"/>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What People Like and Admire about SODA</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Our diversity, diversity of talent</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That we are outcome oriented, focused on accomplishments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We are accountable</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Advocates for social justice</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Dedicated, committed, energetic</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High performing</a:t>
            </a:r>
          </a:p>
        </p:txBody>
      </p:sp>
      <p:sp>
        <p:nvSpPr>
          <p:cNvPr id="25" name="Rectangle 24">
            <a:extLst>
              <a:ext uri="{FF2B5EF4-FFF2-40B4-BE49-F238E27FC236}">
                <a16:creationId xmlns:a16="http://schemas.microsoft.com/office/drawing/2014/main" id="{2D22E23A-42D7-4ECE-A25C-7C546B5E911E}"/>
              </a:ext>
            </a:extLst>
          </p:cNvPr>
          <p:cNvSpPr>
            <a:spLocks noChangeArrowheads="1"/>
          </p:cNvSpPr>
          <p:nvPr/>
        </p:nvSpPr>
        <p:spPr bwMode="auto">
          <a:xfrm>
            <a:off x="8096899" y="1111515"/>
            <a:ext cx="4009938" cy="3325929"/>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Supports SODA Needs and Appreciates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Transparency on everyone’s projects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Clear communication</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Praise reports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Celebrate small accomplishments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Share success stories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Motivation bank</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Access to training and development</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Being aware of SODA updates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Team building exercises and time for them</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Community service/team projects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Build in no-working hanging out time</a:t>
            </a:r>
          </a:p>
        </p:txBody>
      </p:sp>
      <p:pic>
        <p:nvPicPr>
          <p:cNvPr id="3" name="Picture 2">
            <a:extLst>
              <a:ext uri="{FF2B5EF4-FFF2-40B4-BE49-F238E27FC236}">
                <a16:creationId xmlns:a16="http://schemas.microsoft.com/office/drawing/2014/main" id="{7A2EAA2E-5734-4B4D-BAA5-DDC4791F0FE2}"/>
              </a:ext>
            </a:extLst>
          </p:cNvPr>
          <p:cNvPicPr>
            <a:picLocks noChangeAspect="1"/>
          </p:cNvPicPr>
          <p:nvPr/>
        </p:nvPicPr>
        <p:blipFill>
          <a:blip r:embed="rId2"/>
          <a:stretch>
            <a:fillRect/>
          </a:stretch>
        </p:blipFill>
        <p:spPr>
          <a:xfrm>
            <a:off x="0" y="4346024"/>
            <a:ext cx="12192000" cy="2010326"/>
          </a:xfrm>
          <a:prstGeom prst="rect">
            <a:avLst/>
          </a:prstGeom>
        </p:spPr>
      </p:pic>
      <p:pic>
        <p:nvPicPr>
          <p:cNvPr id="4" name="Picture 3">
            <a:extLst>
              <a:ext uri="{FF2B5EF4-FFF2-40B4-BE49-F238E27FC236}">
                <a16:creationId xmlns:a16="http://schemas.microsoft.com/office/drawing/2014/main" id="{A300AFC9-7ED2-430F-8296-4E24EC3C48B6}"/>
              </a:ext>
            </a:extLst>
          </p:cNvPr>
          <p:cNvPicPr>
            <a:picLocks noChangeAspect="1"/>
          </p:cNvPicPr>
          <p:nvPr/>
        </p:nvPicPr>
        <p:blipFill>
          <a:blip r:embed="rId3"/>
          <a:stretch>
            <a:fillRect/>
          </a:stretch>
        </p:blipFill>
        <p:spPr>
          <a:xfrm>
            <a:off x="10392743" y="205052"/>
            <a:ext cx="1524000" cy="809625"/>
          </a:xfrm>
          <a:prstGeom prst="rect">
            <a:avLst/>
          </a:prstGeom>
        </p:spPr>
      </p:pic>
    </p:spTree>
    <p:extLst>
      <p:ext uri="{BB962C8B-B14F-4D97-AF65-F5344CB8AC3E}">
        <p14:creationId xmlns:p14="http://schemas.microsoft.com/office/powerpoint/2010/main" val="89908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B018-16AE-4089-AF99-F83CDBF6CC0B}"/>
              </a:ext>
            </a:extLst>
          </p:cNvPr>
          <p:cNvSpPr>
            <a:spLocks noGrp="1"/>
          </p:cNvSpPr>
          <p:nvPr>
            <p:ph type="title"/>
          </p:nvPr>
        </p:nvSpPr>
        <p:spPr/>
        <p:txBody>
          <a:bodyPr>
            <a:normAutofit/>
          </a:bodyPr>
          <a:lstStyle/>
          <a:p>
            <a:r>
              <a:rPr lang="en-US" dirty="0">
                <a:solidFill>
                  <a:schemeClr val="accent2"/>
                </a:solidFill>
              </a:rPr>
              <a:t>Tammy’s One Page Description</a:t>
            </a:r>
          </a:p>
        </p:txBody>
      </p:sp>
      <p:sp>
        <p:nvSpPr>
          <p:cNvPr id="5" name="Footer Placeholder 8">
            <a:extLst>
              <a:ext uri="{FF2B5EF4-FFF2-40B4-BE49-F238E27FC236}">
                <a16:creationId xmlns:a16="http://schemas.microsoft.com/office/drawing/2014/main" id="{2136F11C-6622-4A6D-A9D9-854CAB6D90C1}"/>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
        <p:nvSpPr>
          <p:cNvPr id="22" name="Rectangle 21">
            <a:extLst>
              <a:ext uri="{FF2B5EF4-FFF2-40B4-BE49-F238E27FC236}">
                <a16:creationId xmlns:a16="http://schemas.microsoft.com/office/drawing/2014/main" id="{1BBA31C9-1AFF-4E62-BB69-57B4CEC4F96E}"/>
              </a:ext>
            </a:extLst>
          </p:cNvPr>
          <p:cNvSpPr>
            <a:spLocks noChangeArrowheads="1"/>
          </p:cNvSpPr>
          <p:nvPr/>
        </p:nvSpPr>
        <p:spPr bwMode="auto">
          <a:xfrm>
            <a:off x="217003" y="1627135"/>
            <a:ext cx="4354997" cy="1716494"/>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What is Important to Tammy (pages 7-8)</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Being a part of things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Having eye contact with everyone</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Looking stylish and having her hair and nails done</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Being comfortable and not having her tubes underneath her</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No roughness in personal care</a:t>
            </a:r>
          </a:p>
        </p:txBody>
      </p:sp>
      <p:sp>
        <p:nvSpPr>
          <p:cNvPr id="23" name="Rectangle 22">
            <a:extLst>
              <a:ext uri="{FF2B5EF4-FFF2-40B4-BE49-F238E27FC236}">
                <a16:creationId xmlns:a16="http://schemas.microsoft.com/office/drawing/2014/main" id="{8682190A-3F90-4B43-8C74-020F3EA200CF}"/>
              </a:ext>
            </a:extLst>
          </p:cNvPr>
          <p:cNvSpPr>
            <a:spLocks noChangeArrowheads="1"/>
          </p:cNvSpPr>
          <p:nvPr/>
        </p:nvSpPr>
        <p:spPr bwMode="auto">
          <a:xfrm>
            <a:off x="217003" y="3579297"/>
            <a:ext cx="3037925" cy="2693745"/>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What People Like and Admire about Tammy (page 6)</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Is always smiling</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Totally accepts people</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WONDERFUL personality</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Stylish</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Accepting and forgiving</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Resilient</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Great sense of humor</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Friendly and social</a:t>
            </a:r>
          </a:p>
        </p:txBody>
      </p:sp>
      <p:sp>
        <p:nvSpPr>
          <p:cNvPr id="24" name="Rectangle 23">
            <a:extLst>
              <a:ext uri="{FF2B5EF4-FFF2-40B4-BE49-F238E27FC236}">
                <a16:creationId xmlns:a16="http://schemas.microsoft.com/office/drawing/2014/main" id="{FE26A3F0-53C1-491D-B73F-8CB6F70AA97F}"/>
              </a:ext>
            </a:extLst>
          </p:cNvPr>
          <p:cNvSpPr>
            <a:spLocks noChangeArrowheads="1"/>
          </p:cNvSpPr>
          <p:nvPr/>
        </p:nvSpPr>
        <p:spPr bwMode="auto">
          <a:xfrm>
            <a:off x="3254928" y="4316360"/>
            <a:ext cx="4664280" cy="2039990"/>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Tammy’s Picture Of A Life (Pages 19-21)</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Live in a big wheelchair accessible home with extra wide doors, close to her family</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Have a fun and social housemate</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Have a beautician she can go to regularly</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Have a social medical day program close to home</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Have specialized medical services and medical equipment (including backup generator)</a:t>
            </a:r>
          </a:p>
        </p:txBody>
      </p:sp>
      <p:sp>
        <p:nvSpPr>
          <p:cNvPr id="25" name="Rectangle 24">
            <a:extLst>
              <a:ext uri="{FF2B5EF4-FFF2-40B4-BE49-F238E27FC236}">
                <a16:creationId xmlns:a16="http://schemas.microsoft.com/office/drawing/2014/main" id="{2D22E23A-42D7-4ECE-A25C-7C546B5E911E}"/>
              </a:ext>
            </a:extLst>
          </p:cNvPr>
          <p:cNvSpPr>
            <a:spLocks noChangeArrowheads="1"/>
          </p:cNvSpPr>
          <p:nvPr/>
        </p:nvSpPr>
        <p:spPr bwMode="auto">
          <a:xfrm>
            <a:off x="7919208" y="1561546"/>
            <a:ext cx="3867922" cy="3866131"/>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Supports Tammy Needs to be Happy, Healthy and Safe (pages 10-14)</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Always have her head elevated</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To be suctioned frequently (5-6 times per shift). Gurgling noises means she needs to be suctioned</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To have people be kind, sensitive, loving and have a gentle touch</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Be gentle with brushing her hair (she doesn’t like it, but wants it to always look nice)</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Always make sure her clothes match and make sure it’s not sweat clothes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Tammy needs to be repositioned every two hours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Always follow through with a promise or give an explanation of what is going on and when you can keep the promise if something comes up</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Be sure to have Tammy use her body to keep flexible</a:t>
            </a:r>
          </a:p>
        </p:txBody>
      </p:sp>
      <p:sp>
        <p:nvSpPr>
          <p:cNvPr id="9" name="object 15">
            <a:extLst>
              <a:ext uri="{FF2B5EF4-FFF2-40B4-BE49-F238E27FC236}">
                <a16:creationId xmlns:a16="http://schemas.microsoft.com/office/drawing/2014/main" id="{8F6EB02C-D26B-44DE-BD76-F0B709C424E8}"/>
              </a:ext>
            </a:extLst>
          </p:cNvPr>
          <p:cNvSpPr>
            <a:spLocks noChangeArrowheads="1"/>
          </p:cNvSpPr>
          <p:nvPr/>
        </p:nvSpPr>
        <p:spPr bwMode="auto">
          <a:xfrm>
            <a:off x="4572000" y="1561546"/>
            <a:ext cx="3140075" cy="26892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itchFamily="34" charset="0"/>
              <a:buChar char="•"/>
              <a:defRPr sz="3600">
                <a:solidFill>
                  <a:schemeClr val="tx1"/>
                </a:solidFill>
                <a:latin typeface="Calibri" pitchFamily="34" charset="0"/>
              </a:defRPr>
            </a:lvl1pPr>
            <a:lvl2pPr marL="742950" indent="-285750">
              <a:spcBef>
                <a:spcPct val="20000"/>
              </a:spcBef>
              <a:buFont typeface="Arial" pitchFamily="34" charset="0"/>
              <a:buChar char="–"/>
              <a:defRPr sz="3400">
                <a:solidFill>
                  <a:schemeClr val="tx1"/>
                </a:solidFill>
                <a:latin typeface="Calibri" pitchFamily="34" charset="0"/>
              </a:defRPr>
            </a:lvl2pPr>
            <a:lvl3pPr marL="1143000" indent="-228600">
              <a:spcBef>
                <a:spcPct val="20000"/>
              </a:spcBef>
              <a:buFont typeface="Arial" pitchFamily="34" charset="0"/>
              <a:buChar char="•"/>
              <a:defRPr sz="3200">
                <a:solidFill>
                  <a:schemeClr val="tx1"/>
                </a:solidFill>
                <a:latin typeface="Calibri" pitchFamily="34" charset="0"/>
              </a:defRPr>
            </a:lvl3pPr>
            <a:lvl4pPr marL="1600200" indent="-228600">
              <a:spcBef>
                <a:spcPct val="20000"/>
              </a:spcBef>
              <a:buFont typeface="Arial" pitchFamily="34" charset="0"/>
              <a:buChar char="–"/>
              <a:defRPr sz="2800">
                <a:solidFill>
                  <a:schemeClr val="tx1"/>
                </a:solidFill>
                <a:latin typeface="Calibri" pitchFamily="34" charset="0"/>
              </a:defRPr>
            </a:lvl4pPr>
            <a:lvl5pPr marL="2057400" indent="-228600">
              <a:spcBef>
                <a:spcPct val="20000"/>
              </a:spcBef>
              <a:buFont typeface="Arial" pitchFamily="34" charset="0"/>
              <a:buChar char="»"/>
              <a:defRPr sz="26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6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6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6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6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en-US" altLang="en-US" sz="1800" b="0" i="0" u="none" strike="noStrike" kern="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0441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B018-16AE-4089-AF99-F83CDBF6CC0B}"/>
              </a:ext>
            </a:extLst>
          </p:cNvPr>
          <p:cNvSpPr>
            <a:spLocks noGrp="1"/>
          </p:cNvSpPr>
          <p:nvPr>
            <p:ph type="title"/>
          </p:nvPr>
        </p:nvSpPr>
        <p:spPr/>
        <p:txBody>
          <a:bodyPr>
            <a:normAutofit/>
          </a:bodyPr>
          <a:lstStyle/>
          <a:p>
            <a:r>
              <a:rPr lang="en-US" dirty="0">
                <a:solidFill>
                  <a:schemeClr val="accent2"/>
                </a:solidFill>
              </a:rPr>
              <a:t>Sara’s One Page Description</a:t>
            </a:r>
          </a:p>
        </p:txBody>
      </p:sp>
      <p:sp>
        <p:nvSpPr>
          <p:cNvPr id="5" name="Footer Placeholder 8">
            <a:extLst>
              <a:ext uri="{FF2B5EF4-FFF2-40B4-BE49-F238E27FC236}">
                <a16:creationId xmlns:a16="http://schemas.microsoft.com/office/drawing/2014/main" id="{2136F11C-6622-4A6D-A9D9-854CAB6D90C1}"/>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
        <p:nvSpPr>
          <p:cNvPr id="22" name="Rectangle 21">
            <a:extLst>
              <a:ext uri="{FF2B5EF4-FFF2-40B4-BE49-F238E27FC236}">
                <a16:creationId xmlns:a16="http://schemas.microsoft.com/office/drawing/2014/main" id="{1BBA31C9-1AFF-4E62-BB69-57B4CEC4F96E}"/>
              </a:ext>
            </a:extLst>
          </p:cNvPr>
          <p:cNvSpPr>
            <a:spLocks noChangeArrowheads="1"/>
          </p:cNvSpPr>
          <p:nvPr/>
        </p:nvSpPr>
        <p:spPr bwMode="auto">
          <a:xfrm>
            <a:off x="217003" y="1627135"/>
            <a:ext cx="4050169" cy="1716494"/>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What is Important to Sara (pages 6-8)</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Being respected and people not breaking their promises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Being social, joking and doing things with friends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Making a difference for people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Being able to smoke without being bugged</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People not messing with her things</a:t>
            </a:r>
          </a:p>
        </p:txBody>
      </p:sp>
      <p:sp>
        <p:nvSpPr>
          <p:cNvPr id="23" name="Rectangle 22">
            <a:extLst>
              <a:ext uri="{FF2B5EF4-FFF2-40B4-BE49-F238E27FC236}">
                <a16:creationId xmlns:a16="http://schemas.microsoft.com/office/drawing/2014/main" id="{8682190A-3F90-4B43-8C74-020F3EA200CF}"/>
              </a:ext>
            </a:extLst>
          </p:cNvPr>
          <p:cNvSpPr>
            <a:spLocks noChangeArrowheads="1"/>
          </p:cNvSpPr>
          <p:nvPr/>
        </p:nvSpPr>
        <p:spPr bwMode="auto">
          <a:xfrm>
            <a:off x="217003" y="3579297"/>
            <a:ext cx="3037925" cy="2693745"/>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What People Like and Admire about Sara (page 5)</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She has a passion and zest for life</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Friendly and fun</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Positive energy in wanting to advocate for others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Likes to help and is protective of others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Very independent</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Knows what she wants to do and is resourceful</a:t>
            </a:r>
          </a:p>
        </p:txBody>
      </p:sp>
      <p:sp>
        <p:nvSpPr>
          <p:cNvPr id="24" name="Rectangle 23">
            <a:extLst>
              <a:ext uri="{FF2B5EF4-FFF2-40B4-BE49-F238E27FC236}">
                <a16:creationId xmlns:a16="http://schemas.microsoft.com/office/drawing/2014/main" id="{FE26A3F0-53C1-491D-B73F-8CB6F70AA97F}"/>
              </a:ext>
            </a:extLst>
          </p:cNvPr>
          <p:cNvSpPr>
            <a:spLocks noChangeArrowheads="1"/>
          </p:cNvSpPr>
          <p:nvPr/>
        </p:nvSpPr>
        <p:spPr bwMode="auto">
          <a:xfrm>
            <a:off x="3561983" y="4276534"/>
            <a:ext cx="4050169" cy="1956682"/>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Sara’s Picture Of A Life (Page 20)</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Live in a Host Home where she can have her own living space and be able to smoke outside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Have  an active community that has good public transportation and advocacy opportunities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Have a GED class that can lead to paid work for her</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Have mental health services to support Sara and her new provider</a:t>
            </a:r>
          </a:p>
        </p:txBody>
      </p:sp>
      <p:sp>
        <p:nvSpPr>
          <p:cNvPr id="25" name="Rectangle 24">
            <a:extLst>
              <a:ext uri="{FF2B5EF4-FFF2-40B4-BE49-F238E27FC236}">
                <a16:creationId xmlns:a16="http://schemas.microsoft.com/office/drawing/2014/main" id="{2D22E23A-42D7-4ECE-A25C-7C546B5E911E}"/>
              </a:ext>
            </a:extLst>
          </p:cNvPr>
          <p:cNvSpPr>
            <a:spLocks noChangeArrowheads="1"/>
          </p:cNvSpPr>
          <p:nvPr/>
        </p:nvSpPr>
        <p:spPr bwMode="auto">
          <a:xfrm>
            <a:off x="7919208" y="1561546"/>
            <a:ext cx="3867922" cy="4711496"/>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Supports Sara Needs to be Happy, Healthy and Safe (pages 10-15)</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One person to provide clear directions and expectations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Give her choices to keep her from getting bored. Always have a “plan B’ in case things don’t work out</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To be supported unconditionally so she can gain trust in you to help when she moves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Must have people be consistent with her and talk with her when she get upset or starts self-diagnosing herself</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Have consistent respite for Sara and others to relax and recharge</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ASK Sara to do something, rather than tell her.</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Always follow through with a promise or give an explanation of what is going on and when you can keep the promise if something comes up</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Always check in with others that support Sara to be sure you have the full story and can be consistent with the support she needs</a:t>
            </a:r>
          </a:p>
        </p:txBody>
      </p:sp>
      <p:pic>
        <p:nvPicPr>
          <p:cNvPr id="3" name="Picture 2">
            <a:extLst>
              <a:ext uri="{FF2B5EF4-FFF2-40B4-BE49-F238E27FC236}">
                <a16:creationId xmlns:a16="http://schemas.microsoft.com/office/drawing/2014/main" id="{BFD69E53-D9D6-4477-93EB-46ED21233341}"/>
              </a:ext>
            </a:extLst>
          </p:cNvPr>
          <p:cNvPicPr>
            <a:picLocks noChangeAspect="1"/>
          </p:cNvPicPr>
          <p:nvPr/>
        </p:nvPicPr>
        <p:blipFill>
          <a:blip r:embed="rId2"/>
          <a:stretch>
            <a:fillRect/>
          </a:stretch>
        </p:blipFill>
        <p:spPr>
          <a:xfrm>
            <a:off x="4594343" y="1458827"/>
            <a:ext cx="2639792" cy="2702346"/>
          </a:xfrm>
          <a:prstGeom prst="rect">
            <a:avLst/>
          </a:prstGeom>
        </p:spPr>
      </p:pic>
    </p:spTree>
    <p:extLst>
      <p:ext uri="{BB962C8B-B14F-4D97-AF65-F5344CB8AC3E}">
        <p14:creationId xmlns:p14="http://schemas.microsoft.com/office/powerpoint/2010/main" val="525947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B018-16AE-4089-AF99-F83CDBF6CC0B}"/>
              </a:ext>
            </a:extLst>
          </p:cNvPr>
          <p:cNvSpPr>
            <a:spLocks noGrp="1"/>
          </p:cNvSpPr>
          <p:nvPr>
            <p:ph type="title"/>
          </p:nvPr>
        </p:nvSpPr>
        <p:spPr/>
        <p:txBody>
          <a:bodyPr>
            <a:normAutofit/>
          </a:bodyPr>
          <a:lstStyle/>
          <a:p>
            <a:r>
              <a:rPr lang="en-US" dirty="0">
                <a:solidFill>
                  <a:schemeClr val="accent2"/>
                </a:solidFill>
              </a:rPr>
              <a:t>Michael as TLCPCP Board Member</a:t>
            </a:r>
          </a:p>
        </p:txBody>
      </p:sp>
      <p:sp>
        <p:nvSpPr>
          <p:cNvPr id="5" name="Footer Placeholder 8">
            <a:extLst>
              <a:ext uri="{FF2B5EF4-FFF2-40B4-BE49-F238E27FC236}">
                <a16:creationId xmlns:a16="http://schemas.microsoft.com/office/drawing/2014/main" id="{2136F11C-6622-4A6D-A9D9-854CAB6D90C1}"/>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
        <p:nvSpPr>
          <p:cNvPr id="22" name="Rectangle 21">
            <a:extLst>
              <a:ext uri="{FF2B5EF4-FFF2-40B4-BE49-F238E27FC236}">
                <a16:creationId xmlns:a16="http://schemas.microsoft.com/office/drawing/2014/main" id="{1BBA31C9-1AFF-4E62-BB69-57B4CEC4F96E}"/>
              </a:ext>
            </a:extLst>
          </p:cNvPr>
          <p:cNvSpPr>
            <a:spLocks noChangeArrowheads="1"/>
          </p:cNvSpPr>
          <p:nvPr/>
        </p:nvSpPr>
        <p:spPr bwMode="auto">
          <a:xfrm>
            <a:off x="217003" y="1627134"/>
            <a:ext cx="4050169" cy="4645907"/>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What is Important to Michael</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Helping others to grow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To be part of an organization that works on changing the system.  Where -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We work in partnership</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I am part of the problem solving and testing the solutions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We learn how to do quality at scale</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We share the learning and help our efforts spread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To focus on the future, to work on “what is next”</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That TLC-PCP grows and prospers, now and after I am no longer directly contributing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The longevity and integrity of the work</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Creation of a true learning community</a:t>
            </a:r>
          </a:p>
        </p:txBody>
      </p:sp>
      <p:sp>
        <p:nvSpPr>
          <p:cNvPr id="23" name="Rectangle 22">
            <a:extLst>
              <a:ext uri="{FF2B5EF4-FFF2-40B4-BE49-F238E27FC236}">
                <a16:creationId xmlns:a16="http://schemas.microsoft.com/office/drawing/2014/main" id="{8682190A-3F90-4B43-8C74-020F3EA200CF}"/>
              </a:ext>
            </a:extLst>
          </p:cNvPr>
          <p:cNvSpPr>
            <a:spLocks noChangeArrowheads="1"/>
          </p:cNvSpPr>
          <p:nvPr/>
        </p:nvSpPr>
        <p:spPr bwMode="auto">
          <a:xfrm>
            <a:off x="4481027" y="3917294"/>
            <a:ext cx="3218706" cy="2355747"/>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What Other Board members Like or Admire about Michael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His vision</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Being a beacon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An original thinker</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Gives a clear message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Has a clear and unwavering purpose</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Explains complex things with an economy of language </a:t>
            </a:r>
          </a:p>
        </p:txBody>
      </p:sp>
      <p:sp>
        <p:nvSpPr>
          <p:cNvPr id="25" name="Rectangle 24">
            <a:extLst>
              <a:ext uri="{FF2B5EF4-FFF2-40B4-BE49-F238E27FC236}">
                <a16:creationId xmlns:a16="http://schemas.microsoft.com/office/drawing/2014/main" id="{2D22E23A-42D7-4ECE-A25C-7C546B5E911E}"/>
              </a:ext>
            </a:extLst>
          </p:cNvPr>
          <p:cNvSpPr>
            <a:spLocks noChangeArrowheads="1"/>
          </p:cNvSpPr>
          <p:nvPr/>
        </p:nvSpPr>
        <p:spPr bwMode="auto">
          <a:xfrm>
            <a:off x="7919208" y="1561546"/>
            <a:ext cx="3867922" cy="3250599"/>
          </a:xfrm>
          <a:prstGeom prst="rect">
            <a:avLst/>
          </a:prstGeom>
          <a:noFill/>
          <a:ln w="38100" cmpd="dbl">
            <a:noFill/>
            <a:round/>
            <a:headEnd/>
            <a:tailEnd/>
          </a:ln>
        </p:spPr>
        <p:txBody>
          <a:bodyPr lIns="50632" tIns="25315" rIns="50632" bIns="25315"/>
          <a:lstStyle/>
          <a:p>
            <a:pPr marL="0" marR="0" lvl="0" indent="0" defTabSz="506314" rtl="0" eaLnBrk="1" fontAlgn="auto" latinLnBrk="0" hangingPunct="1">
              <a:lnSpc>
                <a:spcPct val="100000"/>
              </a:lnSpc>
              <a:spcBef>
                <a:spcPts val="0"/>
              </a:spcBef>
              <a:spcAft>
                <a:spcPts val="554"/>
              </a:spcAft>
              <a:buClrTx/>
              <a:buSzTx/>
              <a:buFontTx/>
              <a:buNone/>
              <a:tabLst/>
              <a:defRPr/>
            </a:pPr>
            <a:r>
              <a:rPr kumimoji="0" lang="en-US" altLang="en-US" sz="1600" b="1" i="0" u="none" strike="noStrike" kern="0" cap="none" spc="0" normalizeH="0" baseline="0" noProof="0" dirty="0">
                <a:ln>
                  <a:noFill/>
                </a:ln>
                <a:solidFill>
                  <a:schemeClr val="tx2"/>
                </a:solidFill>
                <a:effectLst/>
                <a:uLnTx/>
                <a:uFillTx/>
                <a:ea typeface="+mn-ea"/>
                <a:cs typeface="+mn-cs"/>
              </a:rPr>
              <a:t>Best Support</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I am a good leader but not a good manager – support my strengths</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There are always more things to do then there is time.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Action plans, with clarity about who does what by when, are needed</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I appreciate being reminded about what is helpful and necessary.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Remember I am best at working on future concerns, but will help with what is needed now</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When you want feedback, ask </a:t>
            </a:r>
          </a:p>
          <a:p>
            <a:pPr marL="171450" lvl="0" indent="-171450" defTabSz="506314">
              <a:spcAft>
                <a:spcPts val="554"/>
              </a:spcAft>
              <a:buFont typeface="Arial" panose="020B0604020202020204" pitchFamily="34" charset="0"/>
              <a:buChar char="•"/>
              <a:defRPr/>
            </a:pPr>
            <a:r>
              <a:rPr lang="en-US" altLang="en-US" sz="1200" kern="0" dirty="0">
                <a:solidFill>
                  <a:prstClr val="black"/>
                </a:solidFill>
              </a:rPr>
              <a:t>I lose the balance between work and life, gentle reminders are helpful</a:t>
            </a:r>
          </a:p>
        </p:txBody>
      </p:sp>
      <p:pic>
        <p:nvPicPr>
          <p:cNvPr id="6" name="Picture 5" descr="A person wearing a suit and tie&#10;&#10;Description automatically generated">
            <a:extLst>
              <a:ext uri="{FF2B5EF4-FFF2-40B4-BE49-F238E27FC236}">
                <a16:creationId xmlns:a16="http://schemas.microsoft.com/office/drawing/2014/main" id="{973C9350-AA3D-4B1A-9ABB-F5566DF26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647" y="1627135"/>
            <a:ext cx="3218706" cy="2140440"/>
          </a:xfrm>
          <a:prstGeom prst="rect">
            <a:avLst/>
          </a:prstGeom>
        </p:spPr>
      </p:pic>
    </p:spTree>
    <p:extLst>
      <p:ext uri="{BB962C8B-B14F-4D97-AF65-F5344CB8AC3E}">
        <p14:creationId xmlns:p14="http://schemas.microsoft.com/office/powerpoint/2010/main" val="8303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B018-16AE-4089-AF99-F83CDBF6CC0B}"/>
              </a:ext>
            </a:extLst>
          </p:cNvPr>
          <p:cNvSpPr>
            <a:spLocks noGrp="1"/>
          </p:cNvSpPr>
          <p:nvPr>
            <p:ph type="title"/>
          </p:nvPr>
        </p:nvSpPr>
        <p:spPr>
          <a:xfrm>
            <a:off x="838200" y="365125"/>
            <a:ext cx="10914776" cy="1325563"/>
          </a:xfrm>
        </p:spPr>
        <p:txBody>
          <a:bodyPr>
            <a:normAutofit fontScale="90000"/>
          </a:bodyPr>
          <a:lstStyle/>
          <a:p>
            <a:r>
              <a:rPr lang="en-US" dirty="0">
                <a:solidFill>
                  <a:schemeClr val="accent2"/>
                </a:solidFill>
              </a:rPr>
              <a:t>Each of us want lives where are supported by and contribute to our communities </a:t>
            </a:r>
          </a:p>
        </p:txBody>
      </p:sp>
      <p:sp>
        <p:nvSpPr>
          <p:cNvPr id="5" name="Footer Placeholder 8">
            <a:extLst>
              <a:ext uri="{FF2B5EF4-FFF2-40B4-BE49-F238E27FC236}">
                <a16:creationId xmlns:a16="http://schemas.microsoft.com/office/drawing/2014/main" id="{2136F11C-6622-4A6D-A9D9-854CAB6D90C1}"/>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grpSp>
        <p:nvGrpSpPr>
          <p:cNvPr id="6" name="Group 5">
            <a:extLst>
              <a:ext uri="{FF2B5EF4-FFF2-40B4-BE49-F238E27FC236}">
                <a16:creationId xmlns:a16="http://schemas.microsoft.com/office/drawing/2014/main" id="{97964B65-411B-427B-A6DA-FA4CBDC0895D}"/>
              </a:ext>
            </a:extLst>
          </p:cNvPr>
          <p:cNvGrpSpPr/>
          <p:nvPr/>
        </p:nvGrpSpPr>
        <p:grpSpPr>
          <a:xfrm>
            <a:off x="1528206" y="1551964"/>
            <a:ext cx="9135588" cy="4717984"/>
            <a:chOff x="1906415" y="1914530"/>
            <a:chExt cx="8401050" cy="4338639"/>
          </a:xfrm>
        </p:grpSpPr>
        <p:sp>
          <p:nvSpPr>
            <p:cNvPr id="22" name="AutoShape 4">
              <a:extLst>
                <a:ext uri="{FF2B5EF4-FFF2-40B4-BE49-F238E27FC236}">
                  <a16:creationId xmlns:a16="http://schemas.microsoft.com/office/drawing/2014/main" id="{936002F8-6CD7-4447-812B-A6A3C8AEF548}"/>
                </a:ext>
              </a:extLst>
            </p:cNvPr>
            <p:cNvSpPr>
              <a:spLocks noChangeArrowheads="1"/>
            </p:cNvSpPr>
            <p:nvPr/>
          </p:nvSpPr>
          <p:spPr bwMode="auto">
            <a:xfrm>
              <a:off x="1906415" y="1914530"/>
              <a:ext cx="8401050" cy="4338639"/>
            </a:xfrm>
            <a:prstGeom prst="triangle">
              <a:avLst>
                <a:gd name="adj" fmla="val 50000"/>
              </a:avLst>
            </a:prstGeom>
            <a:noFill/>
            <a:ln w="50800">
              <a:solidFill>
                <a:schemeClr val="accent1"/>
              </a:solidFill>
              <a:miter lim="800000"/>
              <a:headEnd/>
              <a:tailEnd/>
            </a:ln>
          </p:spPr>
          <p:txBody>
            <a:bodyPr wrap="none" lIns="81732" tIns="40867" rIns="81732" bIns="40867" anchor="ctr"/>
            <a:lstStyle/>
            <a:p>
              <a:pPr eaLnBrk="0" hangingPunct="0"/>
              <a:endParaRPr lang="en-US" sz="1688"/>
            </a:p>
          </p:txBody>
        </p:sp>
        <p:sp>
          <p:nvSpPr>
            <p:cNvPr id="23" name="Line 5">
              <a:extLst>
                <a:ext uri="{FF2B5EF4-FFF2-40B4-BE49-F238E27FC236}">
                  <a16:creationId xmlns:a16="http://schemas.microsoft.com/office/drawing/2014/main" id="{590EE18D-46EE-4F1C-834F-0D0ABA2BFD7B}"/>
                </a:ext>
              </a:extLst>
            </p:cNvPr>
            <p:cNvSpPr>
              <a:spLocks noChangeShapeType="1"/>
            </p:cNvSpPr>
            <p:nvPr/>
          </p:nvSpPr>
          <p:spPr bwMode="auto">
            <a:xfrm>
              <a:off x="2581501" y="5770563"/>
              <a:ext cx="7163395" cy="0"/>
            </a:xfrm>
            <a:prstGeom prst="line">
              <a:avLst/>
            </a:prstGeom>
            <a:noFill/>
            <a:ln w="50800" cap="rnd">
              <a:solidFill>
                <a:schemeClr val="accent2"/>
              </a:solidFill>
              <a:prstDash val="sysDot"/>
              <a:round/>
              <a:headEnd/>
              <a:tailEnd/>
            </a:ln>
          </p:spPr>
          <p:txBody>
            <a:bodyPr wrap="none" lIns="81732" tIns="40867" rIns="81732" bIns="40867" anchor="ctr"/>
            <a:lstStyle/>
            <a:p>
              <a:endParaRPr lang="en-US" sz="1688"/>
            </a:p>
          </p:txBody>
        </p:sp>
        <p:sp>
          <p:nvSpPr>
            <p:cNvPr id="24" name="Line 6">
              <a:extLst>
                <a:ext uri="{FF2B5EF4-FFF2-40B4-BE49-F238E27FC236}">
                  <a16:creationId xmlns:a16="http://schemas.microsoft.com/office/drawing/2014/main" id="{02CB1CAC-AF65-4070-BFFA-3CD0DC8A63DD}"/>
                </a:ext>
              </a:extLst>
            </p:cNvPr>
            <p:cNvSpPr>
              <a:spLocks noChangeShapeType="1"/>
            </p:cNvSpPr>
            <p:nvPr/>
          </p:nvSpPr>
          <p:spPr bwMode="auto">
            <a:xfrm>
              <a:off x="3392537" y="4875213"/>
              <a:ext cx="5338167" cy="0"/>
            </a:xfrm>
            <a:prstGeom prst="line">
              <a:avLst/>
            </a:prstGeom>
            <a:noFill/>
            <a:ln w="50800" cap="rnd">
              <a:solidFill>
                <a:schemeClr val="accent2"/>
              </a:solidFill>
              <a:prstDash val="sysDot"/>
              <a:round/>
              <a:headEnd/>
              <a:tailEnd/>
            </a:ln>
          </p:spPr>
          <p:txBody>
            <a:bodyPr wrap="none" lIns="81732" tIns="40867" rIns="81732" bIns="40867" anchor="ctr"/>
            <a:lstStyle/>
            <a:p>
              <a:endParaRPr lang="en-US" sz="1688"/>
            </a:p>
          </p:txBody>
        </p:sp>
        <p:sp>
          <p:nvSpPr>
            <p:cNvPr id="25" name="Line 7">
              <a:extLst>
                <a:ext uri="{FF2B5EF4-FFF2-40B4-BE49-F238E27FC236}">
                  <a16:creationId xmlns:a16="http://schemas.microsoft.com/office/drawing/2014/main" id="{7C317C1F-ECA7-4564-9AC4-558AA62722B7}"/>
                </a:ext>
              </a:extLst>
            </p:cNvPr>
            <p:cNvSpPr>
              <a:spLocks noChangeShapeType="1"/>
            </p:cNvSpPr>
            <p:nvPr/>
          </p:nvSpPr>
          <p:spPr bwMode="auto">
            <a:xfrm>
              <a:off x="4670822" y="3581400"/>
              <a:ext cx="2837855" cy="0"/>
            </a:xfrm>
            <a:prstGeom prst="line">
              <a:avLst/>
            </a:prstGeom>
            <a:noFill/>
            <a:ln w="50800" cap="rnd">
              <a:solidFill>
                <a:schemeClr val="accent2"/>
              </a:solidFill>
              <a:prstDash val="sysDot"/>
              <a:round/>
              <a:headEnd/>
              <a:tailEnd/>
            </a:ln>
          </p:spPr>
          <p:txBody>
            <a:bodyPr wrap="none" lIns="81732" tIns="40867" rIns="81732" bIns="40867" anchor="ctr"/>
            <a:lstStyle/>
            <a:p>
              <a:endParaRPr lang="en-US" sz="1688"/>
            </a:p>
          </p:txBody>
        </p:sp>
        <p:sp>
          <p:nvSpPr>
            <p:cNvPr id="26" name="Text Box 8">
              <a:extLst>
                <a:ext uri="{FF2B5EF4-FFF2-40B4-BE49-F238E27FC236}">
                  <a16:creationId xmlns:a16="http://schemas.microsoft.com/office/drawing/2014/main" id="{7C84DEBE-29DB-46CB-8092-9AEA1F002DF3}"/>
                </a:ext>
              </a:extLst>
            </p:cNvPr>
            <p:cNvSpPr txBox="1">
              <a:spLocks noChangeArrowheads="1"/>
            </p:cNvSpPr>
            <p:nvPr/>
          </p:nvSpPr>
          <p:spPr bwMode="auto">
            <a:xfrm>
              <a:off x="4946636" y="2658912"/>
              <a:ext cx="2229966" cy="922488"/>
            </a:xfrm>
            <a:prstGeom prst="rect">
              <a:avLst/>
            </a:prstGeom>
            <a:noFill/>
            <a:ln w="9525">
              <a:noFill/>
              <a:miter lim="800000"/>
              <a:headEnd/>
              <a:tailEnd/>
            </a:ln>
          </p:spPr>
          <p:txBody>
            <a:bodyPr lIns="90608" tIns="45303" rIns="90608" bIns="45303">
              <a:spAutoFit/>
            </a:bodyPr>
            <a:lstStyle/>
            <a:p>
              <a:pPr algn="ctr" eaLnBrk="0" hangingPunct="0"/>
              <a:r>
                <a:rPr lang="en-US" dirty="0"/>
                <a:t> Have our </a:t>
              </a:r>
            </a:p>
            <a:p>
              <a:pPr algn="ctr" eaLnBrk="0" hangingPunct="0"/>
              <a:r>
                <a:rPr lang="en-US" dirty="0"/>
                <a:t>own dreams and our own journeys</a:t>
              </a:r>
            </a:p>
          </p:txBody>
        </p:sp>
        <p:sp>
          <p:nvSpPr>
            <p:cNvPr id="27" name="Text Box 9">
              <a:extLst>
                <a:ext uri="{FF2B5EF4-FFF2-40B4-BE49-F238E27FC236}">
                  <a16:creationId xmlns:a16="http://schemas.microsoft.com/office/drawing/2014/main" id="{5E005D05-214F-4218-889A-2796B9103A78}"/>
                </a:ext>
              </a:extLst>
            </p:cNvPr>
            <p:cNvSpPr txBox="1">
              <a:spLocks noChangeArrowheads="1"/>
            </p:cNvSpPr>
            <p:nvPr/>
          </p:nvSpPr>
          <p:spPr bwMode="auto">
            <a:xfrm>
              <a:off x="3870553" y="3767063"/>
              <a:ext cx="4518105" cy="922488"/>
            </a:xfrm>
            <a:prstGeom prst="rect">
              <a:avLst/>
            </a:prstGeom>
            <a:noFill/>
            <a:ln w="9525">
              <a:noFill/>
              <a:miter lim="800000"/>
              <a:headEnd/>
              <a:tailEnd/>
            </a:ln>
          </p:spPr>
          <p:txBody>
            <a:bodyPr wrap="square" lIns="90608" tIns="45303" rIns="90608" bIns="45303">
              <a:spAutoFit/>
            </a:bodyPr>
            <a:lstStyle/>
            <a:p>
              <a:pPr algn="ctr" eaLnBrk="0" hangingPunct="0"/>
              <a:r>
                <a:rPr lang="en-US" dirty="0"/>
                <a:t>Have opportunities to meet new</a:t>
              </a:r>
            </a:p>
            <a:p>
              <a:pPr algn="ctr" eaLnBrk="0" hangingPunct="0"/>
              <a:r>
                <a:rPr lang="en-US" dirty="0"/>
                <a:t> people; try new things; change jobs; change who we live with &amp; where we live</a:t>
              </a:r>
            </a:p>
          </p:txBody>
        </p:sp>
        <p:sp>
          <p:nvSpPr>
            <p:cNvPr id="28" name="Text Box 10">
              <a:extLst>
                <a:ext uri="{FF2B5EF4-FFF2-40B4-BE49-F238E27FC236}">
                  <a16:creationId xmlns:a16="http://schemas.microsoft.com/office/drawing/2014/main" id="{1E51664D-65A7-442F-B0D2-4B23B6932FAC}"/>
                </a:ext>
              </a:extLst>
            </p:cNvPr>
            <p:cNvSpPr txBox="1">
              <a:spLocks noChangeArrowheads="1"/>
            </p:cNvSpPr>
            <p:nvPr/>
          </p:nvSpPr>
          <p:spPr bwMode="auto">
            <a:xfrm>
              <a:off x="3122190" y="4984534"/>
              <a:ext cx="5878860" cy="645489"/>
            </a:xfrm>
            <a:prstGeom prst="rect">
              <a:avLst/>
            </a:prstGeom>
            <a:noFill/>
            <a:ln w="9525">
              <a:noFill/>
              <a:miter lim="800000"/>
              <a:headEnd/>
              <a:tailEnd/>
            </a:ln>
          </p:spPr>
          <p:txBody>
            <a:bodyPr lIns="90608" tIns="45303" rIns="90608" bIns="45303">
              <a:spAutoFit/>
            </a:bodyPr>
            <a:lstStyle/>
            <a:p>
              <a:pPr algn="ctr" eaLnBrk="0" hangingPunct="0"/>
              <a:r>
                <a:rPr lang="en-US" dirty="0"/>
                <a:t>Have what/who is important to us in everyday life; people to be with; things to do, places to be</a:t>
              </a:r>
            </a:p>
          </p:txBody>
        </p:sp>
        <p:sp>
          <p:nvSpPr>
            <p:cNvPr id="29" name="Text Box 11">
              <a:extLst>
                <a:ext uri="{FF2B5EF4-FFF2-40B4-BE49-F238E27FC236}">
                  <a16:creationId xmlns:a16="http://schemas.microsoft.com/office/drawing/2014/main" id="{65C74F06-17DA-4E31-895D-E988D181633E}"/>
                </a:ext>
              </a:extLst>
            </p:cNvPr>
            <p:cNvSpPr txBox="1">
              <a:spLocks noChangeArrowheads="1"/>
            </p:cNvSpPr>
            <p:nvPr/>
          </p:nvSpPr>
          <p:spPr bwMode="auto">
            <a:xfrm>
              <a:off x="3446452" y="5827621"/>
              <a:ext cx="5433491" cy="368490"/>
            </a:xfrm>
            <a:prstGeom prst="rect">
              <a:avLst/>
            </a:prstGeom>
            <a:noFill/>
            <a:ln w="9525">
              <a:noFill/>
              <a:miter lim="800000"/>
              <a:headEnd/>
              <a:tailEnd/>
            </a:ln>
          </p:spPr>
          <p:txBody>
            <a:bodyPr lIns="90608" tIns="45303" rIns="90608" bIns="45303">
              <a:spAutoFit/>
            </a:bodyPr>
            <a:lstStyle/>
            <a:p>
              <a:pPr algn="ctr" eaLnBrk="0" hangingPunct="0"/>
              <a:r>
                <a:rPr lang="en-US" dirty="0"/>
                <a:t>Stay healthy &amp; safe (on our own terms)</a:t>
              </a:r>
            </a:p>
          </p:txBody>
        </p:sp>
        <p:sp>
          <p:nvSpPr>
            <p:cNvPr id="30" name="Freeform 23">
              <a:extLst>
                <a:ext uri="{FF2B5EF4-FFF2-40B4-BE49-F238E27FC236}">
                  <a16:creationId xmlns:a16="http://schemas.microsoft.com/office/drawing/2014/main" id="{8D12EF23-A53F-4F95-B04B-B5F2C9E5C689}"/>
                </a:ext>
              </a:extLst>
            </p:cNvPr>
            <p:cNvSpPr>
              <a:spLocks/>
            </p:cNvSpPr>
            <p:nvPr/>
          </p:nvSpPr>
          <p:spPr bwMode="auto">
            <a:xfrm rot="-143156">
              <a:off x="5419361" y="2361716"/>
              <a:ext cx="1420490" cy="342283"/>
            </a:xfrm>
            <a:custGeom>
              <a:avLst/>
              <a:gdLst>
                <a:gd name="T0" fmla="*/ 0 w 844"/>
                <a:gd name="T1" fmla="*/ 2147483647 h 159"/>
                <a:gd name="T2" fmla="*/ 2147483647 w 844"/>
                <a:gd name="T3" fmla="*/ 2147483647 h 159"/>
                <a:gd name="T4" fmla="*/ 2147483647 w 844"/>
                <a:gd name="T5" fmla="*/ 2147483647 h 159"/>
                <a:gd name="T6" fmla="*/ 2147483647 w 844"/>
                <a:gd name="T7" fmla="*/ 2147483647 h 159"/>
                <a:gd name="T8" fmla="*/ 2147483647 w 844"/>
                <a:gd name="T9" fmla="*/ 2147483647 h 159"/>
                <a:gd name="T10" fmla="*/ 2147483647 w 844"/>
                <a:gd name="T11" fmla="*/ 2147483647 h 159"/>
                <a:gd name="T12" fmla="*/ 2147483647 w 844"/>
                <a:gd name="T13" fmla="*/ 2147483647 h 159"/>
                <a:gd name="T14" fmla="*/ 2147483647 w 844"/>
                <a:gd name="T15" fmla="*/ 2147483647 h 159"/>
                <a:gd name="T16" fmla="*/ 2147483647 w 844"/>
                <a:gd name="T17" fmla="*/ 2147483647 h 159"/>
                <a:gd name="T18" fmla="*/ 2147483647 w 844"/>
                <a:gd name="T19" fmla="*/ 2147483647 h 159"/>
                <a:gd name="T20" fmla="*/ 2147483647 w 844"/>
                <a:gd name="T21" fmla="*/ 2147483647 h 159"/>
                <a:gd name="T22" fmla="*/ 2147483647 w 844"/>
                <a:gd name="T23" fmla="*/ 2147483647 h 159"/>
                <a:gd name="T24" fmla="*/ 2147483647 w 844"/>
                <a:gd name="T25" fmla="*/ 2147483647 h 159"/>
                <a:gd name="T26" fmla="*/ 2147483647 w 844"/>
                <a:gd name="T27" fmla="*/ 2147483647 h 159"/>
                <a:gd name="T28" fmla="*/ 2147483647 w 844"/>
                <a:gd name="T29" fmla="*/ 2147483647 h 159"/>
                <a:gd name="T30" fmla="*/ 2147483647 w 844"/>
                <a:gd name="T31" fmla="*/ 2147483647 h 159"/>
                <a:gd name="T32" fmla="*/ 2147483647 w 844"/>
                <a:gd name="T33" fmla="*/ 2147483647 h 159"/>
                <a:gd name="T34" fmla="*/ 2147483647 w 844"/>
                <a:gd name="T35" fmla="*/ 2147483647 h 159"/>
                <a:gd name="T36" fmla="*/ 2147483647 w 844"/>
                <a:gd name="T37" fmla="*/ 2147483647 h 159"/>
                <a:gd name="T38" fmla="*/ 2147483647 w 844"/>
                <a:gd name="T39" fmla="*/ 2147483647 h 159"/>
                <a:gd name="T40" fmla="*/ 2147483647 w 844"/>
                <a:gd name="T41" fmla="*/ 2147483647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4"/>
                <a:gd name="T64" fmla="*/ 0 h 159"/>
                <a:gd name="T65" fmla="*/ 844 w 844"/>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4" h="159">
                  <a:moveTo>
                    <a:pt x="0" y="105"/>
                  </a:moveTo>
                  <a:cubicBezTo>
                    <a:pt x="42" y="77"/>
                    <a:pt x="91" y="70"/>
                    <a:pt x="133" y="43"/>
                  </a:cubicBezTo>
                  <a:cubicBezTo>
                    <a:pt x="139" y="34"/>
                    <a:pt x="140" y="16"/>
                    <a:pt x="151" y="16"/>
                  </a:cubicBezTo>
                  <a:cubicBezTo>
                    <a:pt x="161" y="16"/>
                    <a:pt x="175" y="63"/>
                    <a:pt x="177" y="69"/>
                  </a:cubicBezTo>
                  <a:cubicBezTo>
                    <a:pt x="174" y="79"/>
                    <a:pt x="154" y="123"/>
                    <a:pt x="177" y="131"/>
                  </a:cubicBezTo>
                  <a:cubicBezTo>
                    <a:pt x="187" y="134"/>
                    <a:pt x="188" y="113"/>
                    <a:pt x="195" y="105"/>
                  </a:cubicBezTo>
                  <a:cubicBezTo>
                    <a:pt x="219" y="76"/>
                    <a:pt x="245" y="71"/>
                    <a:pt x="275" y="51"/>
                  </a:cubicBezTo>
                  <a:cubicBezTo>
                    <a:pt x="278" y="47"/>
                    <a:pt x="306" y="0"/>
                    <a:pt x="319" y="7"/>
                  </a:cubicBezTo>
                  <a:cubicBezTo>
                    <a:pt x="327" y="11"/>
                    <a:pt x="313" y="25"/>
                    <a:pt x="310" y="34"/>
                  </a:cubicBezTo>
                  <a:cubicBezTo>
                    <a:pt x="314" y="45"/>
                    <a:pt x="324" y="82"/>
                    <a:pt x="337" y="87"/>
                  </a:cubicBezTo>
                  <a:cubicBezTo>
                    <a:pt x="345" y="90"/>
                    <a:pt x="355" y="82"/>
                    <a:pt x="363" y="78"/>
                  </a:cubicBezTo>
                  <a:cubicBezTo>
                    <a:pt x="382" y="68"/>
                    <a:pt x="417" y="43"/>
                    <a:pt x="417" y="43"/>
                  </a:cubicBezTo>
                  <a:cubicBezTo>
                    <a:pt x="462" y="72"/>
                    <a:pt x="449" y="92"/>
                    <a:pt x="505" y="78"/>
                  </a:cubicBezTo>
                  <a:cubicBezTo>
                    <a:pt x="508" y="69"/>
                    <a:pt x="505" y="53"/>
                    <a:pt x="514" y="51"/>
                  </a:cubicBezTo>
                  <a:cubicBezTo>
                    <a:pt x="525" y="48"/>
                    <a:pt x="564" y="93"/>
                    <a:pt x="567" y="96"/>
                  </a:cubicBezTo>
                  <a:cubicBezTo>
                    <a:pt x="572" y="109"/>
                    <a:pt x="584" y="159"/>
                    <a:pt x="603" y="131"/>
                  </a:cubicBezTo>
                  <a:cubicBezTo>
                    <a:pt x="620" y="106"/>
                    <a:pt x="611" y="72"/>
                    <a:pt x="620" y="43"/>
                  </a:cubicBezTo>
                  <a:cubicBezTo>
                    <a:pt x="629" y="46"/>
                    <a:pt x="639" y="46"/>
                    <a:pt x="647" y="51"/>
                  </a:cubicBezTo>
                  <a:cubicBezTo>
                    <a:pt x="666" y="61"/>
                    <a:pt x="680" y="80"/>
                    <a:pt x="700" y="87"/>
                  </a:cubicBezTo>
                  <a:cubicBezTo>
                    <a:pt x="738" y="100"/>
                    <a:pt x="769" y="118"/>
                    <a:pt x="807" y="131"/>
                  </a:cubicBezTo>
                  <a:cubicBezTo>
                    <a:pt x="838" y="152"/>
                    <a:pt x="844" y="149"/>
                    <a:pt x="815" y="149"/>
                  </a:cubicBezTo>
                </a:path>
              </a:pathLst>
            </a:custGeom>
            <a:noFill/>
            <a:ln w="25400">
              <a:solidFill>
                <a:schemeClr val="accent1"/>
              </a:solidFill>
              <a:round/>
              <a:headEnd/>
              <a:tailEnd/>
            </a:ln>
          </p:spPr>
          <p:txBody>
            <a:bodyPr lIns="81732" tIns="40867" rIns="81732" bIns="40867">
              <a:spAutoFit/>
            </a:bodyPr>
            <a:lstStyle/>
            <a:p>
              <a:endParaRPr lang="en-US" sz="1688">
                <a:solidFill>
                  <a:srgbClr val="003399"/>
                </a:solidFill>
              </a:endParaRPr>
            </a:p>
          </p:txBody>
        </p:sp>
      </p:grpSp>
    </p:spTree>
    <p:extLst>
      <p:ext uri="{BB962C8B-B14F-4D97-AF65-F5344CB8AC3E}">
        <p14:creationId xmlns:p14="http://schemas.microsoft.com/office/powerpoint/2010/main" val="35242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6ADA8A1-94D1-4335-824A-E67856EA231D}"/>
              </a:ext>
            </a:extLst>
          </p:cNvPr>
          <p:cNvSpPr>
            <a:spLocks noGrp="1"/>
          </p:cNvSpPr>
          <p:nvPr>
            <p:ph type="ftr" sz="quarter" idx="11"/>
          </p:nvPr>
        </p:nvSpPr>
        <p:spPr bwMode="auto">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defPPr>
              <a:defRPr lang="en-US"/>
            </a:defPPr>
            <a:lvl1pPr marL="0" algn="ctr" defTabSz="914400" rtl="0" eaLnBrk="1" latinLnBrk="0" hangingPunct="1">
              <a:defRPr sz="914" b="0" kern="1200">
                <a:solidFill>
                  <a:srgbClr val="00339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42938" fontAlgn="base">
              <a:spcBef>
                <a:spcPct val="0"/>
              </a:spcBef>
              <a:spcAft>
                <a:spcPct val="0"/>
              </a:spcAft>
              <a:defRPr/>
            </a:pPr>
            <a:r>
              <a:rPr lang="en-US" dirty="0">
                <a:solidFill>
                  <a:schemeClr val="tx2"/>
                </a:solidFill>
              </a:rPr>
              <a:t>©TLCPCP 2020 Remote  www.tlcpcp.com </a:t>
            </a:r>
            <a:endParaRPr lang="en-US" dirty="0">
              <a:solidFill>
                <a:schemeClr val="tx2"/>
              </a:solidFill>
              <a:ea typeface="MS PGothic" pitchFamily="34" charset="-128"/>
            </a:endParaRPr>
          </a:p>
        </p:txBody>
      </p:sp>
      <p:grpSp>
        <p:nvGrpSpPr>
          <p:cNvPr id="25" name="Group 24">
            <a:extLst>
              <a:ext uri="{FF2B5EF4-FFF2-40B4-BE49-F238E27FC236}">
                <a16:creationId xmlns:a16="http://schemas.microsoft.com/office/drawing/2014/main" id="{1D9CD8FE-F418-443D-932D-C970048AD3EA}"/>
              </a:ext>
            </a:extLst>
          </p:cNvPr>
          <p:cNvGrpSpPr/>
          <p:nvPr/>
        </p:nvGrpSpPr>
        <p:grpSpPr>
          <a:xfrm>
            <a:off x="1505659" y="177301"/>
            <a:ext cx="10493830" cy="6361611"/>
            <a:chOff x="1598022" y="206156"/>
            <a:chExt cx="10493830" cy="6361611"/>
          </a:xfrm>
          <a:scene3d>
            <a:camera prst="perspectiveRelaxed">
              <a:rot lat="19149996" lon="20104178" rev="1577324"/>
            </a:camera>
            <a:lightRig rig="soft" dir="t"/>
            <a:backdrop>
              <a:anchor x="0" y="0" z="-210000"/>
              <a:norm dx="0" dy="0" dz="914400"/>
              <a:up dx="0" dy="914400" dz="0"/>
            </a:backdrop>
          </a:scene3d>
        </p:grpSpPr>
        <p:sp>
          <p:nvSpPr>
            <p:cNvPr id="26" name="Rectangle 25">
              <a:extLst>
                <a:ext uri="{FF2B5EF4-FFF2-40B4-BE49-F238E27FC236}">
                  <a16:creationId xmlns:a16="http://schemas.microsoft.com/office/drawing/2014/main" id="{46CD8945-73EA-48F6-98C4-847773721C2B}"/>
                </a:ext>
              </a:extLst>
            </p:cNvPr>
            <p:cNvSpPr/>
            <p:nvPr/>
          </p:nvSpPr>
          <p:spPr>
            <a:xfrm>
              <a:off x="1598022" y="206156"/>
              <a:ext cx="10493830" cy="6361611"/>
            </a:xfrm>
            <a:prstGeom prst="rect">
              <a:avLst/>
            </a:prstGeom>
            <a:noFill/>
          </p:spPr>
        </p:sp>
        <p:sp>
          <p:nvSpPr>
            <p:cNvPr id="27" name="Arrow: Right 26">
              <a:extLst>
                <a:ext uri="{FF2B5EF4-FFF2-40B4-BE49-F238E27FC236}">
                  <a16:creationId xmlns:a16="http://schemas.microsoft.com/office/drawing/2014/main" id="{00FC0D88-1EC3-4996-8245-9650877D2FEB}"/>
                </a:ext>
              </a:extLst>
            </p:cNvPr>
            <p:cNvSpPr/>
            <p:nvPr/>
          </p:nvSpPr>
          <p:spPr>
            <a:xfrm>
              <a:off x="1598022" y="1647146"/>
              <a:ext cx="10493830" cy="3103154"/>
            </a:xfrm>
            <a:prstGeom prst="rightArrow">
              <a:avLst/>
            </a:prstGeom>
            <a:gradFill rotWithShape="0">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gradFill>
            <a:ln>
              <a:noFill/>
            </a:ln>
            <a:effectLst/>
            <a:sp3d extrusionH="152250" prstMaterial="matte">
              <a:bevelT w="114300" prst="artDeco"/>
            </a:sp3d>
          </p:spPr>
          <p:style>
            <a:lnRef idx="0">
              <a:scrgbClr r="0" g="0" b="0"/>
            </a:lnRef>
            <a:fillRef idx="1">
              <a:scrgbClr r="0" g="0" b="0"/>
            </a:fillRef>
            <a:effectRef idx="2">
              <a:scrgbClr r="0" g="0" b="0"/>
            </a:effectRef>
            <a:fontRef idx="minor">
              <a:schemeClr val="lt1"/>
            </a:fontRef>
          </p:style>
        </p:sp>
        <p:sp>
          <p:nvSpPr>
            <p:cNvPr id="31" name="Freeform: Shape 30">
              <a:extLst>
                <a:ext uri="{FF2B5EF4-FFF2-40B4-BE49-F238E27FC236}">
                  <a16:creationId xmlns:a16="http://schemas.microsoft.com/office/drawing/2014/main" id="{A8096AAD-7F35-4736-A681-D67FEACB6912}"/>
                </a:ext>
              </a:extLst>
            </p:cNvPr>
            <p:cNvSpPr/>
            <p:nvPr/>
          </p:nvSpPr>
          <p:spPr>
            <a:xfrm>
              <a:off x="9172230" y="2611172"/>
              <a:ext cx="1870238" cy="1551577"/>
            </a:xfrm>
            <a:custGeom>
              <a:avLst/>
              <a:gdLst>
                <a:gd name="connsiteX0" fmla="*/ 0 w 1870238"/>
                <a:gd name="connsiteY0" fmla="*/ 0 h 1551577"/>
                <a:gd name="connsiteX1" fmla="*/ 1870238 w 1870238"/>
                <a:gd name="connsiteY1" fmla="*/ 0 h 1551577"/>
                <a:gd name="connsiteX2" fmla="*/ 1870238 w 1870238"/>
                <a:gd name="connsiteY2" fmla="*/ 1551577 h 1551577"/>
                <a:gd name="connsiteX3" fmla="*/ 0 w 1870238"/>
                <a:gd name="connsiteY3" fmla="*/ 1551577 h 1551577"/>
                <a:gd name="connsiteX4" fmla="*/ 0 w 1870238"/>
                <a:gd name="connsiteY4" fmla="*/ 0 h 1551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238" h="1551577">
                  <a:moveTo>
                    <a:pt x="0" y="0"/>
                  </a:moveTo>
                  <a:lnTo>
                    <a:pt x="1870238" y="0"/>
                  </a:lnTo>
                  <a:lnTo>
                    <a:pt x="1870238" y="1551577"/>
                  </a:lnTo>
                  <a:lnTo>
                    <a:pt x="0" y="15515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04800" rIns="0" bIns="304800" numCol="1" spcCol="1270" anchor="ctr" anchorCtr="0">
              <a:noAutofit/>
              <a:sp3d extrusionH="28000" prstMaterial="matte"/>
            </a:bodyPr>
            <a:lstStyle/>
            <a:p>
              <a:pPr marL="0" lvl="0" indent="0" algn="ctr" defTabSz="1333500">
                <a:lnSpc>
                  <a:spcPct val="90000"/>
                </a:lnSpc>
                <a:spcBef>
                  <a:spcPct val="0"/>
                </a:spcBef>
                <a:spcAft>
                  <a:spcPct val="35000"/>
                </a:spcAft>
                <a:buNone/>
              </a:pPr>
              <a:r>
                <a:rPr lang="en-US" sz="3000" kern="1200" dirty="0"/>
                <a:t>Meaningful Life</a:t>
              </a:r>
            </a:p>
          </p:txBody>
        </p:sp>
        <p:sp>
          <p:nvSpPr>
            <p:cNvPr id="32" name="Freeform: Shape 31">
              <a:extLst>
                <a:ext uri="{FF2B5EF4-FFF2-40B4-BE49-F238E27FC236}">
                  <a16:creationId xmlns:a16="http://schemas.microsoft.com/office/drawing/2014/main" id="{783385B4-A42C-4D66-8B5D-76F4D4CEF048}"/>
                </a:ext>
              </a:extLst>
            </p:cNvPr>
            <p:cNvSpPr/>
            <p:nvPr/>
          </p:nvSpPr>
          <p:spPr>
            <a:xfrm>
              <a:off x="6927944" y="2611172"/>
              <a:ext cx="1870238" cy="1551577"/>
            </a:xfrm>
            <a:custGeom>
              <a:avLst/>
              <a:gdLst>
                <a:gd name="connsiteX0" fmla="*/ 0 w 1870238"/>
                <a:gd name="connsiteY0" fmla="*/ 0 h 1551577"/>
                <a:gd name="connsiteX1" fmla="*/ 1870238 w 1870238"/>
                <a:gd name="connsiteY1" fmla="*/ 0 h 1551577"/>
                <a:gd name="connsiteX2" fmla="*/ 1870238 w 1870238"/>
                <a:gd name="connsiteY2" fmla="*/ 1551577 h 1551577"/>
                <a:gd name="connsiteX3" fmla="*/ 0 w 1870238"/>
                <a:gd name="connsiteY3" fmla="*/ 1551577 h 1551577"/>
                <a:gd name="connsiteX4" fmla="*/ 0 w 1870238"/>
                <a:gd name="connsiteY4" fmla="*/ 0 h 1551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238" h="1551577">
                  <a:moveTo>
                    <a:pt x="0" y="0"/>
                  </a:moveTo>
                  <a:lnTo>
                    <a:pt x="1870238" y="0"/>
                  </a:lnTo>
                  <a:lnTo>
                    <a:pt x="1870238" y="1551577"/>
                  </a:lnTo>
                  <a:lnTo>
                    <a:pt x="0" y="15515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04800" rIns="0" bIns="304800" numCol="1" spcCol="1270" anchor="ctr" anchorCtr="0">
              <a:noAutofit/>
              <a:sp3d extrusionH="28000" prstMaterial="matte"/>
            </a:bodyPr>
            <a:lstStyle/>
            <a:p>
              <a:pPr marL="0" lvl="0" indent="0" algn="ctr" defTabSz="1333500">
                <a:lnSpc>
                  <a:spcPct val="90000"/>
                </a:lnSpc>
                <a:spcBef>
                  <a:spcPct val="0"/>
                </a:spcBef>
                <a:spcAft>
                  <a:spcPct val="35000"/>
                </a:spcAft>
                <a:buNone/>
              </a:pPr>
              <a:r>
                <a:rPr lang="en-US" sz="3000" kern="1200" dirty="0"/>
                <a:t>Pleasant </a:t>
              </a:r>
            </a:p>
            <a:p>
              <a:pPr marL="0" lvl="0" indent="0" algn="ctr" defTabSz="1333500">
                <a:lnSpc>
                  <a:spcPct val="90000"/>
                </a:lnSpc>
                <a:spcBef>
                  <a:spcPct val="0"/>
                </a:spcBef>
                <a:spcAft>
                  <a:spcPct val="35000"/>
                </a:spcAft>
                <a:buNone/>
              </a:pPr>
              <a:r>
                <a:rPr lang="en-US" sz="3000" kern="1200" dirty="0"/>
                <a:t>Life</a:t>
              </a:r>
            </a:p>
          </p:txBody>
        </p:sp>
        <p:sp>
          <p:nvSpPr>
            <p:cNvPr id="33" name="Freeform: Shape 32">
              <a:extLst>
                <a:ext uri="{FF2B5EF4-FFF2-40B4-BE49-F238E27FC236}">
                  <a16:creationId xmlns:a16="http://schemas.microsoft.com/office/drawing/2014/main" id="{FC9B7A0E-13E0-40BB-976A-CB2D73BF7282}"/>
                </a:ext>
              </a:extLst>
            </p:cNvPr>
            <p:cNvSpPr/>
            <p:nvPr/>
          </p:nvSpPr>
          <p:spPr>
            <a:xfrm>
              <a:off x="4683658" y="2611172"/>
              <a:ext cx="1870238" cy="1551577"/>
            </a:xfrm>
            <a:custGeom>
              <a:avLst/>
              <a:gdLst>
                <a:gd name="connsiteX0" fmla="*/ 0 w 1870238"/>
                <a:gd name="connsiteY0" fmla="*/ 0 h 1551577"/>
                <a:gd name="connsiteX1" fmla="*/ 1870238 w 1870238"/>
                <a:gd name="connsiteY1" fmla="*/ 0 h 1551577"/>
                <a:gd name="connsiteX2" fmla="*/ 1870238 w 1870238"/>
                <a:gd name="connsiteY2" fmla="*/ 1551577 h 1551577"/>
                <a:gd name="connsiteX3" fmla="*/ 0 w 1870238"/>
                <a:gd name="connsiteY3" fmla="*/ 1551577 h 1551577"/>
                <a:gd name="connsiteX4" fmla="*/ 0 w 1870238"/>
                <a:gd name="connsiteY4" fmla="*/ 0 h 1551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238" h="1551577">
                  <a:moveTo>
                    <a:pt x="0" y="0"/>
                  </a:moveTo>
                  <a:lnTo>
                    <a:pt x="1870238" y="0"/>
                  </a:lnTo>
                  <a:lnTo>
                    <a:pt x="1870238" y="1551577"/>
                  </a:lnTo>
                  <a:lnTo>
                    <a:pt x="0" y="15515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04800" rIns="0" bIns="304800" numCol="1" spcCol="1270" anchor="ctr" anchorCtr="0">
              <a:noAutofit/>
              <a:sp3d extrusionH="28000" prstMaterial="matte"/>
            </a:bodyPr>
            <a:lstStyle/>
            <a:p>
              <a:pPr marL="0" lvl="0" indent="0" algn="ctr" defTabSz="1333500">
                <a:lnSpc>
                  <a:spcPct val="90000"/>
                </a:lnSpc>
                <a:spcBef>
                  <a:spcPct val="0"/>
                </a:spcBef>
                <a:spcAft>
                  <a:spcPct val="35000"/>
                </a:spcAft>
                <a:buNone/>
              </a:pPr>
              <a:r>
                <a:rPr lang="en-US" sz="3000" kern="1200" dirty="0"/>
                <a:t>OK</a:t>
              </a:r>
            </a:p>
            <a:p>
              <a:pPr marL="0" lvl="0" indent="0" algn="ctr" defTabSz="1333500">
                <a:lnSpc>
                  <a:spcPct val="90000"/>
                </a:lnSpc>
                <a:spcBef>
                  <a:spcPct val="0"/>
                </a:spcBef>
                <a:spcAft>
                  <a:spcPct val="35000"/>
                </a:spcAft>
                <a:buNone/>
              </a:pPr>
              <a:r>
                <a:rPr lang="en-US" sz="3000" kern="1200" dirty="0"/>
                <a:t>Life</a:t>
              </a:r>
            </a:p>
          </p:txBody>
        </p:sp>
        <p:sp>
          <p:nvSpPr>
            <p:cNvPr id="34" name="Freeform: Shape 33">
              <a:extLst>
                <a:ext uri="{FF2B5EF4-FFF2-40B4-BE49-F238E27FC236}">
                  <a16:creationId xmlns:a16="http://schemas.microsoft.com/office/drawing/2014/main" id="{57312BFB-C922-45C7-BA1A-2104A5000482}"/>
                </a:ext>
              </a:extLst>
            </p:cNvPr>
            <p:cNvSpPr/>
            <p:nvPr/>
          </p:nvSpPr>
          <p:spPr>
            <a:xfrm>
              <a:off x="2439373" y="2611172"/>
              <a:ext cx="1870238" cy="1551577"/>
            </a:xfrm>
            <a:custGeom>
              <a:avLst/>
              <a:gdLst>
                <a:gd name="connsiteX0" fmla="*/ 0 w 1870238"/>
                <a:gd name="connsiteY0" fmla="*/ 0 h 1551577"/>
                <a:gd name="connsiteX1" fmla="*/ 1870238 w 1870238"/>
                <a:gd name="connsiteY1" fmla="*/ 0 h 1551577"/>
                <a:gd name="connsiteX2" fmla="*/ 1870238 w 1870238"/>
                <a:gd name="connsiteY2" fmla="*/ 1551577 h 1551577"/>
                <a:gd name="connsiteX3" fmla="*/ 0 w 1870238"/>
                <a:gd name="connsiteY3" fmla="*/ 1551577 h 1551577"/>
                <a:gd name="connsiteX4" fmla="*/ 0 w 1870238"/>
                <a:gd name="connsiteY4" fmla="*/ 0 h 1551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238" h="1551577">
                  <a:moveTo>
                    <a:pt x="0" y="0"/>
                  </a:moveTo>
                  <a:lnTo>
                    <a:pt x="1870238" y="0"/>
                  </a:lnTo>
                  <a:lnTo>
                    <a:pt x="1870238" y="1551577"/>
                  </a:lnTo>
                  <a:lnTo>
                    <a:pt x="0" y="15515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04800" rIns="0" bIns="304800" numCol="1" spcCol="1270" anchor="ctr" anchorCtr="0">
              <a:noAutofit/>
              <a:sp3d extrusionH="28000" prstMaterial="matte"/>
            </a:bodyPr>
            <a:lstStyle/>
            <a:p>
              <a:pPr marL="0" lvl="0" indent="0" algn="ctr" defTabSz="1333500">
                <a:lnSpc>
                  <a:spcPct val="90000"/>
                </a:lnSpc>
                <a:spcBef>
                  <a:spcPct val="0"/>
                </a:spcBef>
                <a:spcAft>
                  <a:spcPct val="35000"/>
                </a:spcAft>
                <a:buNone/>
              </a:pPr>
              <a:r>
                <a:rPr lang="en-US" sz="3000" kern="1200" dirty="0"/>
                <a:t>Service  Life</a:t>
              </a:r>
            </a:p>
          </p:txBody>
        </p:sp>
      </p:grpSp>
      <p:grpSp>
        <p:nvGrpSpPr>
          <p:cNvPr id="28" name="Group 27">
            <a:extLst>
              <a:ext uri="{FF2B5EF4-FFF2-40B4-BE49-F238E27FC236}">
                <a16:creationId xmlns:a16="http://schemas.microsoft.com/office/drawing/2014/main" id="{136166E6-3327-4F6B-9831-E31BBF89B14F}"/>
              </a:ext>
            </a:extLst>
          </p:cNvPr>
          <p:cNvGrpSpPr/>
          <p:nvPr/>
        </p:nvGrpSpPr>
        <p:grpSpPr>
          <a:xfrm>
            <a:off x="2385503" y="4278455"/>
            <a:ext cx="2504998" cy="2289312"/>
            <a:chOff x="1106723" y="4495800"/>
            <a:chExt cx="2362200" cy="2263167"/>
          </a:xfrm>
        </p:grpSpPr>
        <p:sp>
          <p:nvSpPr>
            <p:cNvPr id="8" name="Rectangle: Rounded Corners 7">
              <a:extLst>
                <a:ext uri="{FF2B5EF4-FFF2-40B4-BE49-F238E27FC236}">
                  <a16:creationId xmlns:a16="http://schemas.microsoft.com/office/drawing/2014/main" id="{C4AE17C5-C66C-4806-A0A0-80F6B1E49C24}"/>
                </a:ext>
              </a:extLst>
            </p:cNvPr>
            <p:cNvSpPr/>
            <p:nvPr/>
          </p:nvSpPr>
          <p:spPr bwMode="auto">
            <a:xfrm rot="21062693">
              <a:off x="1106723" y="5081976"/>
              <a:ext cx="2362200" cy="1676991"/>
            </a:xfrm>
            <a:prstGeom prst="roundRect">
              <a:avLst/>
            </a:prstGeom>
            <a:ln w="57150">
              <a:solidFill>
                <a:srgbClr val="FFC000"/>
              </a:solidFill>
              <a:headEnd type="none" w="med" len="med"/>
              <a:tailEnd type="none" w="med" len="med"/>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wrap="square" lIns="64294" tIns="32147" rIns="64294" bIns="32147" numCol="1" rtlCol="0" anchor="t" anchorCtr="0" compatLnSpc="1">
              <a:prstTxWarp prst="textNoShape">
                <a:avLst/>
              </a:prstTxWarp>
            </a:bodyPr>
            <a:lstStyle/>
            <a:p>
              <a:pPr marL="200918" indent="-200918" defTabSz="642938" eaLnBrk="0" fontAlgn="base" hangingPunct="0">
                <a:spcBef>
                  <a:spcPct val="0"/>
                </a:spcBef>
                <a:spcAft>
                  <a:spcPct val="0"/>
                </a:spcAft>
                <a:buFont typeface="Arial" panose="020B0604020202020204" pitchFamily="34" charset="0"/>
                <a:buChar char="•"/>
                <a:defRPr/>
              </a:pPr>
              <a:r>
                <a:rPr lang="en-US" b="1" dirty="0">
                  <a:solidFill>
                    <a:srgbClr val="000000"/>
                  </a:solidFill>
                  <a:cs typeface="Calibri Light" panose="020F0302020204030204" pitchFamily="34" charset="0"/>
                </a:rPr>
                <a:t>‘Important For’ addressed</a:t>
              </a:r>
            </a:p>
            <a:p>
              <a:pPr marL="200918" indent="-200918" defTabSz="642938" eaLnBrk="0" fontAlgn="base" hangingPunct="0">
                <a:spcBef>
                  <a:spcPct val="0"/>
                </a:spcBef>
                <a:spcAft>
                  <a:spcPct val="0"/>
                </a:spcAft>
                <a:buFont typeface="Arial" panose="020B0604020202020204" pitchFamily="34" charset="0"/>
                <a:buChar char="•"/>
                <a:defRPr/>
              </a:pPr>
              <a:r>
                <a:rPr lang="en-US" b="1" dirty="0">
                  <a:solidFill>
                    <a:srgbClr val="000000"/>
                  </a:solidFill>
                  <a:cs typeface="Calibri Light" panose="020F0302020204030204" pitchFamily="34" charset="0"/>
                </a:rPr>
                <a:t>No organized effort to address ‘Important To’</a:t>
              </a:r>
            </a:p>
          </p:txBody>
        </p:sp>
        <p:cxnSp>
          <p:nvCxnSpPr>
            <p:cNvPr id="13" name="Straight Arrow Connector 12">
              <a:extLst>
                <a:ext uri="{FF2B5EF4-FFF2-40B4-BE49-F238E27FC236}">
                  <a16:creationId xmlns:a16="http://schemas.microsoft.com/office/drawing/2014/main" id="{9CBA5BE8-0FF9-47F9-92C6-F004F6C2027D}"/>
                </a:ext>
              </a:extLst>
            </p:cNvPr>
            <p:cNvCxnSpPr>
              <a:cxnSpLocks/>
              <a:stCxn id="8" idx="0"/>
            </p:cNvCxnSpPr>
            <p:nvPr/>
          </p:nvCxnSpPr>
          <p:spPr bwMode="auto">
            <a:xfrm flipH="1" flipV="1">
              <a:off x="2081868" y="4495800"/>
              <a:ext cx="75434" cy="596397"/>
            </a:xfrm>
            <a:prstGeom prst="straightConnector1">
              <a:avLst/>
            </a:prstGeom>
            <a:solidFill>
              <a:schemeClr val="accent1"/>
            </a:solidFill>
            <a:ln w="38100" cap="flat" cmpd="sng" algn="ctr">
              <a:solidFill>
                <a:schemeClr val="tx1"/>
              </a:solidFill>
              <a:prstDash val="sysDash"/>
              <a:round/>
              <a:headEnd type="none" w="med" len="med"/>
              <a:tailEnd type="triangle"/>
            </a:ln>
            <a:effectLst/>
          </p:spPr>
        </p:cxnSp>
      </p:grpSp>
      <p:grpSp>
        <p:nvGrpSpPr>
          <p:cNvPr id="29" name="Group 28">
            <a:extLst>
              <a:ext uri="{FF2B5EF4-FFF2-40B4-BE49-F238E27FC236}">
                <a16:creationId xmlns:a16="http://schemas.microsoft.com/office/drawing/2014/main" id="{C31AC10C-470B-416B-922B-F2ACC034821E}"/>
              </a:ext>
            </a:extLst>
          </p:cNvPr>
          <p:cNvGrpSpPr/>
          <p:nvPr/>
        </p:nvGrpSpPr>
        <p:grpSpPr>
          <a:xfrm>
            <a:off x="4019406" y="956047"/>
            <a:ext cx="2481942" cy="2197395"/>
            <a:chOff x="2641420" y="1129212"/>
            <a:chExt cx="1985060" cy="2513074"/>
          </a:xfrm>
        </p:grpSpPr>
        <p:sp>
          <p:nvSpPr>
            <p:cNvPr id="9" name="Rectangle: Rounded Corners 8">
              <a:extLst>
                <a:ext uri="{FF2B5EF4-FFF2-40B4-BE49-F238E27FC236}">
                  <a16:creationId xmlns:a16="http://schemas.microsoft.com/office/drawing/2014/main" id="{266D2CDE-3BA4-4194-AB46-BF1464A197D3}"/>
                </a:ext>
              </a:extLst>
            </p:cNvPr>
            <p:cNvSpPr/>
            <p:nvPr/>
          </p:nvSpPr>
          <p:spPr bwMode="auto">
            <a:xfrm rot="21062693">
              <a:off x="2641420" y="1129212"/>
              <a:ext cx="1985060" cy="2088750"/>
            </a:xfrm>
            <a:prstGeom prst="roundRect">
              <a:avLst/>
            </a:prstGeom>
            <a:ln w="57150">
              <a:solidFill>
                <a:srgbClr val="CCCC00"/>
              </a:solidFill>
              <a:headEnd type="none" w="med" len="med"/>
              <a:tailEnd type="none" w="med" len="med"/>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wrap="square" lIns="64294" tIns="32147" rIns="64294" bIns="32147" numCol="1" rtlCol="0" anchor="t" anchorCtr="0" compatLnSpc="1">
              <a:prstTxWarp prst="textNoShape">
                <a:avLst/>
              </a:prstTxWarp>
            </a:bodyPr>
            <a:lstStyle/>
            <a:p>
              <a:pPr marL="200918" indent="-200918" defTabSz="642938" eaLnBrk="0" fontAlgn="base" hangingPunct="0">
                <a:spcBef>
                  <a:spcPct val="0"/>
                </a:spcBef>
                <a:spcAft>
                  <a:spcPct val="0"/>
                </a:spcAft>
                <a:buFont typeface="Arial" panose="020B0604020202020204" pitchFamily="34" charset="0"/>
                <a:buChar char="•"/>
                <a:defRPr/>
              </a:pPr>
              <a:r>
                <a:rPr lang="en-US" b="1" dirty="0">
                  <a:solidFill>
                    <a:srgbClr val="000000"/>
                  </a:solidFill>
                  <a:cs typeface="Calibri Light" panose="020F0302020204030204" pitchFamily="34" charset="0"/>
                </a:rPr>
                <a:t>‘To’ and ‘For’ addressed</a:t>
              </a:r>
            </a:p>
            <a:p>
              <a:pPr marL="200918" indent="-200918" defTabSz="642938" eaLnBrk="0" fontAlgn="base" hangingPunct="0">
                <a:spcBef>
                  <a:spcPct val="0"/>
                </a:spcBef>
                <a:spcAft>
                  <a:spcPct val="0"/>
                </a:spcAft>
                <a:buFont typeface="Arial" panose="020B0604020202020204" pitchFamily="34" charset="0"/>
                <a:buChar char="•"/>
                <a:defRPr/>
              </a:pPr>
              <a:r>
                <a:rPr lang="en-US" b="1" dirty="0">
                  <a:solidFill>
                    <a:srgbClr val="000000"/>
                  </a:solidFill>
                  <a:cs typeface="Calibri Light" panose="020F0302020204030204" pitchFamily="34" charset="0"/>
                </a:rPr>
                <a:t>Closest people are paid or family</a:t>
              </a:r>
            </a:p>
            <a:p>
              <a:pPr marL="200918" indent="-200918" defTabSz="642938" eaLnBrk="0" fontAlgn="base" hangingPunct="0">
                <a:spcBef>
                  <a:spcPct val="0"/>
                </a:spcBef>
                <a:spcAft>
                  <a:spcPct val="0"/>
                </a:spcAft>
                <a:buFont typeface="Arial" panose="020B0604020202020204" pitchFamily="34" charset="0"/>
                <a:buChar char="•"/>
                <a:defRPr/>
              </a:pPr>
              <a:r>
                <a:rPr lang="en-US" b="1" dirty="0">
                  <a:solidFill>
                    <a:srgbClr val="000000"/>
                  </a:solidFill>
                  <a:cs typeface="Calibri Light" panose="020F0302020204030204" pitchFamily="34" charset="0"/>
                </a:rPr>
                <a:t>Few real connections</a:t>
              </a:r>
            </a:p>
          </p:txBody>
        </p:sp>
        <p:cxnSp>
          <p:nvCxnSpPr>
            <p:cNvPr id="14" name="Straight Arrow Connector 13">
              <a:extLst>
                <a:ext uri="{FF2B5EF4-FFF2-40B4-BE49-F238E27FC236}">
                  <a16:creationId xmlns:a16="http://schemas.microsoft.com/office/drawing/2014/main" id="{5399D2AB-8336-47C2-945C-3520000344F4}"/>
                </a:ext>
              </a:extLst>
            </p:cNvPr>
            <p:cNvCxnSpPr>
              <a:cxnSpLocks/>
            </p:cNvCxnSpPr>
            <p:nvPr/>
          </p:nvCxnSpPr>
          <p:spPr bwMode="auto">
            <a:xfrm>
              <a:off x="3821229" y="3210025"/>
              <a:ext cx="64971" cy="432261"/>
            </a:xfrm>
            <a:prstGeom prst="straightConnector1">
              <a:avLst/>
            </a:prstGeom>
            <a:solidFill>
              <a:schemeClr val="accent1"/>
            </a:solidFill>
            <a:ln w="38100" cap="flat" cmpd="sng" algn="ctr">
              <a:solidFill>
                <a:schemeClr val="tx1"/>
              </a:solidFill>
              <a:prstDash val="sysDash"/>
              <a:round/>
              <a:headEnd type="none" w="med" len="med"/>
              <a:tailEnd type="triangle"/>
            </a:ln>
            <a:effectLst/>
          </p:spPr>
        </p:cxnSp>
      </p:grpSp>
      <p:grpSp>
        <p:nvGrpSpPr>
          <p:cNvPr id="30" name="Group 29">
            <a:extLst>
              <a:ext uri="{FF2B5EF4-FFF2-40B4-BE49-F238E27FC236}">
                <a16:creationId xmlns:a16="http://schemas.microsoft.com/office/drawing/2014/main" id="{971C9092-922C-4BA6-9062-F6841F4E1FE4}"/>
              </a:ext>
            </a:extLst>
          </p:cNvPr>
          <p:cNvGrpSpPr/>
          <p:nvPr/>
        </p:nvGrpSpPr>
        <p:grpSpPr>
          <a:xfrm>
            <a:off x="6948744" y="3678271"/>
            <a:ext cx="3487334" cy="1843296"/>
            <a:chOff x="5229531" y="3626864"/>
            <a:chExt cx="2130332" cy="2849372"/>
          </a:xfrm>
        </p:grpSpPr>
        <p:sp>
          <p:nvSpPr>
            <p:cNvPr id="10" name="Rectangle: Rounded Corners 9">
              <a:extLst>
                <a:ext uri="{FF2B5EF4-FFF2-40B4-BE49-F238E27FC236}">
                  <a16:creationId xmlns:a16="http://schemas.microsoft.com/office/drawing/2014/main" id="{B2021241-7D08-4AC5-A096-F03E13D5B55C}"/>
                </a:ext>
              </a:extLst>
            </p:cNvPr>
            <p:cNvSpPr/>
            <p:nvPr/>
          </p:nvSpPr>
          <p:spPr bwMode="auto">
            <a:xfrm rot="21062693">
              <a:off x="5229531" y="4323907"/>
              <a:ext cx="2130332" cy="2152329"/>
            </a:xfrm>
            <a:prstGeom prst="roundRect">
              <a:avLst/>
            </a:prstGeom>
            <a:ln w="57150">
              <a:solidFill>
                <a:srgbClr val="84AF51"/>
              </a:solidFill>
              <a:headEnd type="none" w="med" len="med"/>
              <a:tailEnd type="none" w="med" len="med"/>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wrap="square" lIns="64294" tIns="32147" rIns="64294" bIns="32147" numCol="1" rtlCol="0" anchor="t" anchorCtr="0" compatLnSpc="1">
              <a:prstTxWarp prst="textNoShape">
                <a:avLst/>
              </a:prstTxWarp>
            </a:bodyPr>
            <a:lstStyle/>
            <a:p>
              <a:pPr marL="200918" indent="-200918" defTabSz="642938" eaLnBrk="0" fontAlgn="base" hangingPunct="0">
                <a:spcBef>
                  <a:spcPct val="0"/>
                </a:spcBef>
                <a:spcAft>
                  <a:spcPct val="0"/>
                </a:spcAft>
                <a:buFont typeface="Arial" panose="020B0604020202020204" pitchFamily="34" charset="0"/>
                <a:buChar char="•"/>
                <a:defRPr/>
              </a:pPr>
              <a:r>
                <a:rPr lang="en-US" b="1" dirty="0">
                  <a:solidFill>
                    <a:srgbClr val="000000"/>
                  </a:solidFill>
                  <a:cs typeface="Calibri Light" panose="020F0302020204030204" pitchFamily="34" charset="0"/>
                </a:rPr>
                <a:t>‘To’ and ‘For’ present</a:t>
              </a:r>
            </a:p>
            <a:p>
              <a:pPr marL="200918" indent="-200918" defTabSz="642938" eaLnBrk="0" fontAlgn="base" hangingPunct="0">
                <a:spcBef>
                  <a:spcPct val="0"/>
                </a:spcBef>
                <a:spcAft>
                  <a:spcPct val="0"/>
                </a:spcAft>
                <a:buFont typeface="Arial" panose="020B0604020202020204" pitchFamily="34" charset="0"/>
                <a:buChar char="•"/>
                <a:defRPr/>
              </a:pPr>
              <a:r>
                <a:rPr lang="en-US" b="1" dirty="0">
                  <a:solidFill>
                    <a:srgbClr val="000000"/>
                  </a:solidFill>
                  <a:cs typeface="Calibri Light" panose="020F0302020204030204" pitchFamily="34" charset="0"/>
                </a:rPr>
                <a:t>Building on strengths</a:t>
              </a:r>
            </a:p>
            <a:p>
              <a:pPr marL="200918" indent="-200918" defTabSz="642938" eaLnBrk="0" fontAlgn="base" hangingPunct="0">
                <a:spcBef>
                  <a:spcPct val="0"/>
                </a:spcBef>
                <a:spcAft>
                  <a:spcPct val="0"/>
                </a:spcAft>
                <a:buFont typeface="Arial" panose="020B0604020202020204" pitchFamily="34" charset="0"/>
                <a:buChar char="•"/>
                <a:defRPr/>
              </a:pPr>
              <a:r>
                <a:rPr lang="en-US" b="1" dirty="0">
                  <a:solidFill>
                    <a:srgbClr val="000000"/>
                  </a:solidFill>
                  <a:cs typeface="Calibri Light" panose="020F0302020204030204" pitchFamily="34" charset="0"/>
                </a:rPr>
                <a:t>Active circle of support</a:t>
              </a:r>
            </a:p>
            <a:p>
              <a:pPr marL="200918" indent="-200918" defTabSz="642938" eaLnBrk="0" fontAlgn="base" hangingPunct="0">
                <a:spcBef>
                  <a:spcPct val="0"/>
                </a:spcBef>
                <a:spcAft>
                  <a:spcPct val="0"/>
                </a:spcAft>
                <a:buFont typeface="Arial" panose="020B0604020202020204" pitchFamily="34" charset="0"/>
                <a:buChar char="•"/>
                <a:defRPr/>
              </a:pPr>
              <a:r>
                <a:rPr lang="en-US" b="1" dirty="0">
                  <a:solidFill>
                    <a:srgbClr val="000000"/>
                  </a:solidFill>
                  <a:cs typeface="Calibri Light" panose="020F0302020204030204" pitchFamily="34" charset="0"/>
                </a:rPr>
                <a:t>Included in community life</a:t>
              </a:r>
            </a:p>
          </p:txBody>
        </p:sp>
        <p:cxnSp>
          <p:nvCxnSpPr>
            <p:cNvPr id="22" name="Straight Arrow Connector 21">
              <a:extLst>
                <a:ext uri="{FF2B5EF4-FFF2-40B4-BE49-F238E27FC236}">
                  <a16:creationId xmlns:a16="http://schemas.microsoft.com/office/drawing/2014/main" id="{B05B0C7B-8D6D-44E1-AF21-3816D58B1D50}"/>
                </a:ext>
              </a:extLst>
            </p:cNvPr>
            <p:cNvCxnSpPr>
              <a:cxnSpLocks/>
              <a:stCxn id="10" idx="0"/>
            </p:cNvCxnSpPr>
            <p:nvPr/>
          </p:nvCxnSpPr>
          <p:spPr bwMode="auto">
            <a:xfrm flipH="1" flipV="1">
              <a:off x="6045832" y="3626864"/>
              <a:ext cx="182664" cy="710160"/>
            </a:xfrm>
            <a:prstGeom prst="straightConnector1">
              <a:avLst/>
            </a:prstGeom>
            <a:solidFill>
              <a:schemeClr val="accent1"/>
            </a:solidFill>
            <a:ln w="38100" cap="flat" cmpd="sng" algn="ctr">
              <a:solidFill>
                <a:schemeClr val="tx1"/>
              </a:solidFill>
              <a:prstDash val="sysDash"/>
              <a:round/>
              <a:headEnd type="none" w="med" len="med"/>
              <a:tailEnd type="triangle"/>
            </a:ln>
            <a:effectLst/>
          </p:spPr>
        </p:cxnSp>
      </p:grpSp>
      <p:grpSp>
        <p:nvGrpSpPr>
          <p:cNvPr id="5" name="Group 4">
            <a:extLst>
              <a:ext uri="{FF2B5EF4-FFF2-40B4-BE49-F238E27FC236}">
                <a16:creationId xmlns:a16="http://schemas.microsoft.com/office/drawing/2014/main" id="{689F9105-8493-43FE-9B9B-BE9624973204}"/>
              </a:ext>
            </a:extLst>
          </p:cNvPr>
          <p:cNvGrpSpPr/>
          <p:nvPr/>
        </p:nvGrpSpPr>
        <p:grpSpPr>
          <a:xfrm>
            <a:off x="7877383" y="383854"/>
            <a:ext cx="2965454" cy="1992874"/>
            <a:chOff x="6892647" y="872923"/>
            <a:chExt cx="2979787" cy="1779885"/>
          </a:xfrm>
        </p:grpSpPr>
        <p:sp>
          <p:nvSpPr>
            <p:cNvPr id="11" name="Rectangle: Rounded Corners 10">
              <a:extLst>
                <a:ext uri="{FF2B5EF4-FFF2-40B4-BE49-F238E27FC236}">
                  <a16:creationId xmlns:a16="http://schemas.microsoft.com/office/drawing/2014/main" id="{8CA78E5F-52E9-4101-A3E9-1B1051C04087}"/>
                </a:ext>
              </a:extLst>
            </p:cNvPr>
            <p:cNvSpPr/>
            <p:nvPr/>
          </p:nvSpPr>
          <p:spPr bwMode="auto">
            <a:xfrm rot="21062693">
              <a:off x="6892647" y="872923"/>
              <a:ext cx="2979787" cy="1173372"/>
            </a:xfrm>
            <a:prstGeom prst="roundRect">
              <a:avLst/>
            </a:prstGeom>
            <a:ln w="57150">
              <a:solidFill>
                <a:schemeClr val="accent5">
                  <a:lumMod val="75000"/>
                </a:schemeClr>
              </a:solidFill>
              <a:headEnd type="none" w="med" len="med"/>
              <a:tailEnd type="none" w="med" len="med"/>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vert="horz" wrap="square" lIns="64294" tIns="32147" rIns="64294" bIns="32147" numCol="1" rtlCol="0" anchor="t" anchorCtr="0" compatLnSpc="1">
              <a:prstTxWarp prst="textNoShape">
                <a:avLst/>
              </a:prstTxWarp>
            </a:bodyPr>
            <a:lstStyle/>
            <a:p>
              <a:pPr marL="200918" indent="-200918" defTabSz="642938" eaLnBrk="0" fontAlgn="base" hangingPunct="0">
                <a:spcBef>
                  <a:spcPct val="0"/>
                </a:spcBef>
                <a:spcAft>
                  <a:spcPct val="0"/>
                </a:spcAft>
                <a:buFont typeface="Arial" panose="020B0604020202020204" pitchFamily="34" charset="0"/>
                <a:buChar char="•"/>
                <a:defRPr/>
              </a:pPr>
              <a:r>
                <a:rPr lang="en-US" b="1" dirty="0">
                  <a:solidFill>
                    <a:srgbClr val="000000"/>
                  </a:solidFill>
                  <a:cs typeface="Calibri Light" panose="020F0302020204030204" pitchFamily="34" charset="0"/>
                </a:rPr>
                <a:t>Have found purpose and meaning through true opportunities to give and contribute </a:t>
              </a:r>
            </a:p>
          </p:txBody>
        </p:sp>
        <p:cxnSp>
          <p:nvCxnSpPr>
            <p:cNvPr id="24" name="Straight Arrow Connector 23">
              <a:extLst>
                <a:ext uri="{FF2B5EF4-FFF2-40B4-BE49-F238E27FC236}">
                  <a16:creationId xmlns:a16="http://schemas.microsoft.com/office/drawing/2014/main" id="{7A652562-0CC0-45BE-AF57-A42940FE7899}"/>
                </a:ext>
              </a:extLst>
            </p:cNvPr>
            <p:cNvCxnSpPr>
              <a:cxnSpLocks/>
            </p:cNvCxnSpPr>
            <p:nvPr/>
          </p:nvCxnSpPr>
          <p:spPr bwMode="auto">
            <a:xfrm>
              <a:off x="8918018" y="2017714"/>
              <a:ext cx="60910" cy="635094"/>
            </a:xfrm>
            <a:prstGeom prst="straightConnector1">
              <a:avLst/>
            </a:prstGeom>
            <a:solidFill>
              <a:schemeClr val="accent1"/>
            </a:solidFill>
            <a:ln w="38100" cap="flat" cmpd="sng" algn="ctr">
              <a:solidFill>
                <a:schemeClr val="tx1"/>
              </a:solidFill>
              <a:prstDash val="sysDash"/>
              <a:round/>
              <a:headEnd type="none" w="med" len="med"/>
              <a:tailEnd type="triangle"/>
            </a:ln>
            <a:effectLst/>
          </p:spPr>
        </p:cxnSp>
      </p:grpSp>
    </p:spTree>
    <p:extLst>
      <p:ext uri="{BB962C8B-B14F-4D97-AF65-F5344CB8AC3E}">
        <p14:creationId xmlns:p14="http://schemas.microsoft.com/office/powerpoint/2010/main" val="346185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B018-16AE-4089-AF99-F83CDBF6CC0B}"/>
              </a:ext>
            </a:extLst>
          </p:cNvPr>
          <p:cNvSpPr>
            <a:spLocks noGrp="1"/>
          </p:cNvSpPr>
          <p:nvPr>
            <p:ph type="title"/>
          </p:nvPr>
        </p:nvSpPr>
        <p:spPr>
          <a:xfrm>
            <a:off x="838200" y="365125"/>
            <a:ext cx="11065778" cy="1325563"/>
          </a:xfrm>
        </p:spPr>
        <p:txBody>
          <a:bodyPr>
            <a:normAutofit/>
          </a:bodyPr>
          <a:lstStyle/>
          <a:p>
            <a:r>
              <a:rPr lang="en-US" dirty="0">
                <a:solidFill>
                  <a:schemeClr val="accent2"/>
                </a:solidFill>
              </a:rPr>
              <a:t>Person-Centered Plans Should Describe</a:t>
            </a:r>
          </a:p>
        </p:txBody>
      </p:sp>
      <p:sp>
        <p:nvSpPr>
          <p:cNvPr id="5" name="Footer Placeholder 8">
            <a:extLst>
              <a:ext uri="{FF2B5EF4-FFF2-40B4-BE49-F238E27FC236}">
                <a16:creationId xmlns:a16="http://schemas.microsoft.com/office/drawing/2014/main" id="{2136F11C-6622-4A6D-A9D9-854CAB6D90C1}"/>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pic>
        <p:nvPicPr>
          <p:cNvPr id="9" name="Picture 8" descr="A picture containing drawing&#10;&#10;Description automatically generated">
            <a:extLst>
              <a:ext uri="{FF2B5EF4-FFF2-40B4-BE49-F238E27FC236}">
                <a16:creationId xmlns:a16="http://schemas.microsoft.com/office/drawing/2014/main" id="{66068B75-2AEA-4AA5-9F3A-85F7CCC6DEE8}"/>
              </a:ext>
            </a:extLst>
          </p:cNvPr>
          <p:cNvPicPr>
            <a:picLocks noChangeAspect="1"/>
          </p:cNvPicPr>
          <p:nvPr/>
        </p:nvPicPr>
        <p:blipFill rotWithShape="1">
          <a:blip r:embed="rId2">
            <a:extLst>
              <a:ext uri="{28A0092B-C50C-407E-A947-70E740481C1C}">
                <a14:useLocalDpi xmlns:a14="http://schemas.microsoft.com/office/drawing/2010/main" val="0"/>
              </a:ext>
            </a:extLst>
          </a:blip>
          <a:srcRect r="56529"/>
          <a:stretch/>
        </p:blipFill>
        <p:spPr>
          <a:xfrm>
            <a:off x="4520366" y="2013527"/>
            <a:ext cx="2707111" cy="415155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5EA2E7FA-6746-4EC3-9114-0AF8C88DBF67}"/>
              </a:ext>
            </a:extLst>
          </p:cNvPr>
          <p:cNvPicPr>
            <a:picLocks noChangeAspect="1"/>
          </p:cNvPicPr>
          <p:nvPr/>
        </p:nvPicPr>
        <p:blipFill rotWithShape="1">
          <a:blip r:embed="rId2">
            <a:extLst>
              <a:ext uri="{28A0092B-C50C-407E-A947-70E740481C1C}">
                <a14:useLocalDpi xmlns:a14="http://schemas.microsoft.com/office/drawing/2010/main" val="0"/>
              </a:ext>
            </a:extLst>
          </a:blip>
          <a:srcRect r="56529"/>
          <a:stretch/>
        </p:blipFill>
        <p:spPr>
          <a:xfrm>
            <a:off x="8202530" y="2013527"/>
            <a:ext cx="2707111" cy="415155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A718CD07-4B9C-44A5-9672-8BC7BC3BD3AF}"/>
              </a:ext>
            </a:extLst>
          </p:cNvPr>
          <p:cNvPicPr>
            <a:picLocks noChangeAspect="1"/>
          </p:cNvPicPr>
          <p:nvPr/>
        </p:nvPicPr>
        <p:blipFill rotWithShape="1">
          <a:blip r:embed="rId2">
            <a:extLst>
              <a:ext uri="{28A0092B-C50C-407E-A947-70E740481C1C}">
                <a14:useLocalDpi xmlns:a14="http://schemas.microsoft.com/office/drawing/2010/main" val="0"/>
              </a:ext>
            </a:extLst>
          </a:blip>
          <a:srcRect r="56529"/>
          <a:stretch/>
        </p:blipFill>
        <p:spPr>
          <a:xfrm>
            <a:off x="838200" y="2013527"/>
            <a:ext cx="2707111" cy="4151554"/>
          </a:xfrm>
          <a:prstGeom prst="rect">
            <a:avLst/>
          </a:prstGeom>
        </p:spPr>
      </p:pic>
      <p:pic>
        <p:nvPicPr>
          <p:cNvPr id="15" name="Content Placeholder 4" descr="Employee badge">
            <a:extLst>
              <a:ext uri="{FF2B5EF4-FFF2-40B4-BE49-F238E27FC236}">
                <a16:creationId xmlns:a16="http://schemas.microsoft.com/office/drawing/2014/main" id="{DDBB9B57-5B1F-4720-B50A-B1E4DC9D1A8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7395" y="2286159"/>
            <a:ext cx="1188720" cy="1188720"/>
          </a:xfrm>
        </p:spPr>
      </p:pic>
      <p:pic>
        <p:nvPicPr>
          <p:cNvPr id="16" name="Graphic 15" descr="Smiling face with solid fill">
            <a:extLst>
              <a:ext uri="{FF2B5EF4-FFF2-40B4-BE49-F238E27FC236}">
                <a16:creationId xmlns:a16="http://schemas.microsoft.com/office/drawing/2014/main" id="{B7704E88-9912-4089-8DDF-28BF316C70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9561" y="2286159"/>
            <a:ext cx="1188720" cy="1188720"/>
          </a:xfrm>
          <a:prstGeom prst="rect">
            <a:avLst/>
          </a:prstGeom>
        </p:spPr>
      </p:pic>
      <p:sp>
        <p:nvSpPr>
          <p:cNvPr id="17" name="Rectangle 16" descr="Hero Female">
            <a:extLst>
              <a:ext uri="{FF2B5EF4-FFF2-40B4-BE49-F238E27FC236}">
                <a16:creationId xmlns:a16="http://schemas.microsoft.com/office/drawing/2014/main" id="{9E7E2DC9-10EE-48E4-A10D-ABFEBAA8BCBF}"/>
              </a:ext>
            </a:extLst>
          </p:cNvPr>
          <p:cNvSpPr/>
          <p:nvPr/>
        </p:nvSpPr>
        <p:spPr>
          <a:xfrm>
            <a:off x="9063166" y="2444866"/>
            <a:ext cx="985837" cy="102398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0">
            <a:schemeClr val="lt1">
              <a:hueOff val="0"/>
              <a:satOff val="0"/>
              <a:lumOff val="0"/>
              <a:alphaOff val="0"/>
            </a:schemeClr>
          </a:lnRef>
          <a:fillRef idx="3">
            <a:scrgbClr r="0" g="0" b="0"/>
          </a:fillRef>
          <a:effectRef idx="2">
            <a:schemeClr val="accent4">
              <a:hueOff val="-4464770"/>
              <a:satOff val="26899"/>
              <a:lumOff val="2156"/>
              <a:alphaOff val="0"/>
            </a:schemeClr>
          </a:effectRef>
          <a:fontRef idx="minor">
            <a:schemeClr val="lt1"/>
          </a:fontRef>
        </p:style>
      </p:sp>
      <p:sp>
        <p:nvSpPr>
          <p:cNvPr id="18" name="TextBox 17">
            <a:extLst>
              <a:ext uri="{FF2B5EF4-FFF2-40B4-BE49-F238E27FC236}">
                <a16:creationId xmlns:a16="http://schemas.microsoft.com/office/drawing/2014/main" id="{89FEB923-A415-4504-88FC-707CE9A0E927}"/>
              </a:ext>
            </a:extLst>
          </p:cNvPr>
          <p:cNvSpPr txBox="1"/>
          <p:nvPr/>
        </p:nvSpPr>
        <p:spPr>
          <a:xfrm>
            <a:off x="992129" y="4238742"/>
            <a:ext cx="2399252" cy="369332"/>
          </a:xfrm>
          <a:prstGeom prst="rect">
            <a:avLst/>
          </a:prstGeom>
          <a:noFill/>
        </p:spPr>
        <p:txBody>
          <a:bodyPr wrap="square" rtlCol="0">
            <a:spAutoFit/>
          </a:bodyPr>
          <a:lstStyle/>
          <a:p>
            <a:pPr algn="ctr"/>
            <a:r>
              <a:rPr lang="en-US" b="1" dirty="0"/>
              <a:t>Who You Are</a:t>
            </a:r>
          </a:p>
        </p:txBody>
      </p:sp>
      <p:sp>
        <p:nvSpPr>
          <p:cNvPr id="19" name="TextBox 18">
            <a:extLst>
              <a:ext uri="{FF2B5EF4-FFF2-40B4-BE49-F238E27FC236}">
                <a16:creationId xmlns:a16="http://schemas.microsoft.com/office/drawing/2014/main" id="{948D9160-3ED6-4473-9B00-0C6DF496538A}"/>
              </a:ext>
            </a:extLst>
          </p:cNvPr>
          <p:cNvSpPr txBox="1"/>
          <p:nvPr/>
        </p:nvSpPr>
        <p:spPr>
          <a:xfrm>
            <a:off x="4674295" y="4146408"/>
            <a:ext cx="2399252" cy="646331"/>
          </a:xfrm>
          <a:prstGeom prst="rect">
            <a:avLst/>
          </a:prstGeom>
          <a:noFill/>
        </p:spPr>
        <p:txBody>
          <a:bodyPr wrap="square" rtlCol="0">
            <a:spAutoFit/>
          </a:bodyPr>
          <a:lstStyle/>
          <a:p>
            <a:pPr algn="ctr"/>
            <a:r>
              <a:rPr lang="en-US" b="1" dirty="0"/>
              <a:t>How You Want </a:t>
            </a:r>
            <a:br>
              <a:rPr lang="en-US" b="1" dirty="0"/>
            </a:br>
            <a:r>
              <a:rPr lang="en-US" b="1" dirty="0"/>
              <a:t>to Live</a:t>
            </a:r>
          </a:p>
        </p:txBody>
      </p:sp>
      <p:sp>
        <p:nvSpPr>
          <p:cNvPr id="20" name="TextBox 19">
            <a:extLst>
              <a:ext uri="{FF2B5EF4-FFF2-40B4-BE49-F238E27FC236}">
                <a16:creationId xmlns:a16="http://schemas.microsoft.com/office/drawing/2014/main" id="{55C890F7-8C2A-4836-8755-6FB42184E096}"/>
              </a:ext>
            </a:extLst>
          </p:cNvPr>
          <p:cNvSpPr txBox="1"/>
          <p:nvPr/>
        </p:nvSpPr>
        <p:spPr>
          <a:xfrm>
            <a:off x="8356458" y="3961743"/>
            <a:ext cx="2399252" cy="923330"/>
          </a:xfrm>
          <a:prstGeom prst="rect">
            <a:avLst/>
          </a:prstGeom>
          <a:noFill/>
        </p:spPr>
        <p:txBody>
          <a:bodyPr wrap="square" rtlCol="0">
            <a:spAutoFit/>
          </a:bodyPr>
          <a:lstStyle/>
          <a:p>
            <a:pPr algn="ctr"/>
            <a:r>
              <a:rPr lang="en-US" b="1" dirty="0"/>
              <a:t>How to Move Toward Your Desired Life</a:t>
            </a:r>
          </a:p>
        </p:txBody>
      </p:sp>
    </p:spTree>
    <p:extLst>
      <p:ext uri="{BB962C8B-B14F-4D97-AF65-F5344CB8AC3E}">
        <p14:creationId xmlns:p14="http://schemas.microsoft.com/office/powerpoint/2010/main" val="86117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colorful&#10;&#10;Description automatically generated">
            <a:extLst>
              <a:ext uri="{FF2B5EF4-FFF2-40B4-BE49-F238E27FC236}">
                <a16:creationId xmlns:a16="http://schemas.microsoft.com/office/drawing/2014/main" id="{AAEA9C15-67E3-47DB-9FF4-C0EF8FAF64AC}"/>
              </a:ext>
            </a:extLst>
          </p:cNvPr>
          <p:cNvPicPr>
            <a:picLocks noChangeAspect="1"/>
          </p:cNvPicPr>
          <p:nvPr/>
        </p:nvPicPr>
        <p:blipFill rotWithShape="1">
          <a:blip r:embed="rId2">
            <a:extLst>
              <a:ext uri="{28A0092B-C50C-407E-A947-70E740481C1C}">
                <a14:useLocalDpi xmlns:a14="http://schemas.microsoft.com/office/drawing/2010/main" val="0"/>
              </a:ext>
            </a:extLst>
          </a:blip>
          <a:srcRect r="9089" b="10376"/>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a:xfrm>
            <a:off x="371094" y="1161288"/>
            <a:ext cx="4856688" cy="1124712"/>
          </a:xfrm>
        </p:spPr>
        <p:txBody>
          <a:bodyPr anchor="b">
            <a:noAutofit/>
          </a:bodyPr>
          <a:lstStyle/>
          <a:p>
            <a:r>
              <a:rPr lang="en-US" dirty="0">
                <a:solidFill>
                  <a:schemeClr val="accent2"/>
                </a:solidFill>
              </a:rPr>
              <a:t>Person-Centered Planning</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73CE365E-E2B6-44FB-B861-09D205740DD1}"/>
              </a:ext>
            </a:extLst>
          </p:cNvPr>
          <p:cNvSpPr>
            <a:spLocks noGrp="1"/>
          </p:cNvSpPr>
          <p:nvPr>
            <p:ph idx="1"/>
          </p:nvPr>
        </p:nvSpPr>
        <p:spPr>
          <a:xfrm>
            <a:off x="371093" y="2718054"/>
            <a:ext cx="4856687" cy="3207258"/>
          </a:xfrm>
        </p:spPr>
        <p:txBody>
          <a:bodyPr anchor="t">
            <a:noAutofit/>
          </a:bodyPr>
          <a:lstStyle/>
          <a:p>
            <a:r>
              <a:rPr lang="en-US" sz="2400" b="1" dirty="0">
                <a:solidFill>
                  <a:schemeClr val="accent1"/>
                </a:solidFill>
              </a:rPr>
              <a:t>Is never done to you</a:t>
            </a:r>
          </a:p>
          <a:p>
            <a:r>
              <a:rPr lang="en-US" sz="2400" b="1" dirty="0">
                <a:solidFill>
                  <a:schemeClr val="accent1"/>
                </a:solidFill>
              </a:rPr>
              <a:t>Is always done with you</a:t>
            </a:r>
          </a:p>
          <a:p>
            <a:pPr lvl="1"/>
            <a:r>
              <a:rPr lang="en-US" dirty="0">
                <a:solidFill>
                  <a:schemeClr val="accent1"/>
                </a:solidFill>
              </a:rPr>
              <a:t>Supports you in having positive control over the process</a:t>
            </a:r>
          </a:p>
          <a:p>
            <a:r>
              <a:rPr lang="en-US" sz="2400" b="1" dirty="0">
                <a:solidFill>
                  <a:schemeClr val="accent1"/>
                </a:solidFill>
              </a:rPr>
              <a:t>Helps you move in a positive direction</a:t>
            </a:r>
          </a:p>
        </p:txBody>
      </p:sp>
      <p:sp>
        <p:nvSpPr>
          <p:cNvPr id="10" name="Footer Placeholder 8">
            <a:extLst>
              <a:ext uri="{FF2B5EF4-FFF2-40B4-BE49-F238E27FC236}">
                <a16:creationId xmlns:a16="http://schemas.microsoft.com/office/drawing/2014/main" id="{B967CB59-F43A-43C6-B063-744BECAA9946}"/>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Tree>
    <p:extLst>
      <p:ext uri="{BB962C8B-B14F-4D97-AF65-F5344CB8AC3E}">
        <p14:creationId xmlns:p14="http://schemas.microsoft.com/office/powerpoint/2010/main" val="2199295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435F8EE-797A-4039-A1CE-0FD0F0CE4DDA}"/>
              </a:ext>
            </a:extLst>
          </p:cNvPr>
          <p:cNvPicPr>
            <a:picLocks noChangeAspect="1"/>
          </p:cNvPicPr>
          <p:nvPr/>
        </p:nvPicPr>
        <p:blipFill rotWithShape="1">
          <a:blip r:embed="rId2"/>
          <a:srcRect t="9091" r="23585"/>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a:xfrm>
            <a:off x="371093" y="1161288"/>
            <a:ext cx="4764325" cy="1124712"/>
          </a:xfrm>
        </p:spPr>
        <p:txBody>
          <a:bodyPr anchor="b">
            <a:noAutofit/>
          </a:bodyPr>
          <a:lstStyle/>
          <a:p>
            <a:r>
              <a:rPr lang="en-US" dirty="0">
                <a:solidFill>
                  <a:srgbClr val="D34727"/>
                </a:solidFill>
              </a:rPr>
              <a:t>What It’s About</a:t>
            </a:r>
            <a:endParaRPr lang="en-US" dirty="0"/>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73CE365E-E2B6-44FB-B861-09D205740DD1}"/>
              </a:ext>
            </a:extLst>
          </p:cNvPr>
          <p:cNvSpPr>
            <a:spLocks noGrp="1"/>
          </p:cNvSpPr>
          <p:nvPr>
            <p:ph idx="1"/>
          </p:nvPr>
        </p:nvSpPr>
        <p:spPr>
          <a:xfrm>
            <a:off x="371093" y="2718054"/>
            <a:ext cx="4985997" cy="3207258"/>
          </a:xfrm>
        </p:spPr>
        <p:txBody>
          <a:bodyPr anchor="t">
            <a:normAutofit/>
          </a:bodyPr>
          <a:lstStyle/>
          <a:p>
            <a:pPr marL="0" indent="0">
              <a:lnSpc>
                <a:spcPct val="110000"/>
              </a:lnSpc>
              <a:buNone/>
            </a:pPr>
            <a:r>
              <a:rPr lang="en-US" sz="2400" b="1" dirty="0">
                <a:solidFill>
                  <a:schemeClr val="accent1"/>
                </a:solidFill>
              </a:rPr>
              <a:t>Person-Centered Planning is about: </a:t>
            </a:r>
          </a:p>
          <a:p>
            <a:pPr lvl="1">
              <a:lnSpc>
                <a:spcPct val="110000"/>
              </a:lnSpc>
            </a:pPr>
            <a:r>
              <a:rPr lang="en-US" b="1" dirty="0">
                <a:solidFill>
                  <a:schemeClr val="accent1"/>
                </a:solidFill>
              </a:rPr>
              <a:t>Asking the right questions</a:t>
            </a:r>
          </a:p>
          <a:p>
            <a:pPr lvl="1">
              <a:lnSpc>
                <a:spcPct val="110000"/>
              </a:lnSpc>
            </a:pPr>
            <a:r>
              <a:rPr lang="en-US" b="1" dirty="0">
                <a:solidFill>
                  <a:schemeClr val="accent1"/>
                </a:solidFill>
              </a:rPr>
              <a:t>Respectfully listening </a:t>
            </a:r>
          </a:p>
          <a:p>
            <a:pPr lvl="1">
              <a:lnSpc>
                <a:spcPct val="110000"/>
              </a:lnSpc>
            </a:pPr>
            <a:r>
              <a:rPr lang="en-US" b="1" dirty="0">
                <a:solidFill>
                  <a:schemeClr val="accent1"/>
                </a:solidFill>
              </a:rPr>
              <a:t>Organizing the learning </a:t>
            </a:r>
          </a:p>
        </p:txBody>
      </p:sp>
      <p:sp>
        <p:nvSpPr>
          <p:cNvPr id="10" name="Footer Placeholder 8">
            <a:extLst>
              <a:ext uri="{FF2B5EF4-FFF2-40B4-BE49-F238E27FC236}">
                <a16:creationId xmlns:a16="http://schemas.microsoft.com/office/drawing/2014/main" id="{067CEC2C-BB6D-4C5F-A622-DFCB4E5CB87E}"/>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Tree>
    <p:extLst>
      <p:ext uri="{BB962C8B-B14F-4D97-AF65-F5344CB8AC3E}">
        <p14:creationId xmlns:p14="http://schemas.microsoft.com/office/powerpoint/2010/main" val="396032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AEFF-4B9C-444E-BFA3-E37324AE1229}"/>
              </a:ext>
            </a:extLst>
          </p:cNvPr>
          <p:cNvSpPr>
            <a:spLocks noGrp="1"/>
          </p:cNvSpPr>
          <p:nvPr>
            <p:ph type="title"/>
          </p:nvPr>
        </p:nvSpPr>
        <p:spPr>
          <a:xfrm>
            <a:off x="838199" y="365125"/>
            <a:ext cx="11025249" cy="1325563"/>
          </a:xfrm>
        </p:spPr>
        <p:txBody>
          <a:bodyPr>
            <a:normAutofit/>
          </a:bodyPr>
          <a:lstStyle/>
          <a:p>
            <a:r>
              <a:rPr lang="en-US" sz="4000" dirty="0">
                <a:solidFill>
                  <a:schemeClr val="accent2"/>
                </a:solidFill>
              </a:rPr>
              <a:t>Reminders</a:t>
            </a:r>
          </a:p>
        </p:txBody>
      </p:sp>
      <p:sp>
        <p:nvSpPr>
          <p:cNvPr id="9" name="Footer Placeholder 8">
            <a:extLst>
              <a:ext uri="{FF2B5EF4-FFF2-40B4-BE49-F238E27FC236}">
                <a16:creationId xmlns:a16="http://schemas.microsoft.com/office/drawing/2014/main" id="{19018318-F686-4FC1-AEC5-60D61AB1B258}"/>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
        <p:nvSpPr>
          <p:cNvPr id="10" name="TextBox 9">
            <a:extLst>
              <a:ext uri="{FF2B5EF4-FFF2-40B4-BE49-F238E27FC236}">
                <a16:creationId xmlns:a16="http://schemas.microsoft.com/office/drawing/2014/main" id="{8CBB15BF-02E3-415E-AAB6-ABB457DC895F}"/>
              </a:ext>
            </a:extLst>
          </p:cNvPr>
          <p:cNvSpPr txBox="1"/>
          <p:nvPr/>
        </p:nvSpPr>
        <p:spPr>
          <a:xfrm>
            <a:off x="835725" y="1502567"/>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1</a:t>
            </a:r>
          </a:p>
        </p:txBody>
      </p:sp>
      <p:sp>
        <p:nvSpPr>
          <p:cNvPr id="11" name="TextBox 10">
            <a:extLst>
              <a:ext uri="{FF2B5EF4-FFF2-40B4-BE49-F238E27FC236}">
                <a16:creationId xmlns:a16="http://schemas.microsoft.com/office/drawing/2014/main" id="{1CFB5CD7-9518-41B9-8D2C-D8ED53D38C79}"/>
              </a:ext>
            </a:extLst>
          </p:cNvPr>
          <p:cNvSpPr txBox="1"/>
          <p:nvPr/>
        </p:nvSpPr>
        <p:spPr>
          <a:xfrm>
            <a:off x="835725" y="2301289"/>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2</a:t>
            </a:r>
          </a:p>
        </p:txBody>
      </p:sp>
      <p:sp>
        <p:nvSpPr>
          <p:cNvPr id="12" name="TextBox 11">
            <a:extLst>
              <a:ext uri="{FF2B5EF4-FFF2-40B4-BE49-F238E27FC236}">
                <a16:creationId xmlns:a16="http://schemas.microsoft.com/office/drawing/2014/main" id="{F97AA0B0-B6C3-43F8-9A17-99CDBF1E4132}"/>
              </a:ext>
            </a:extLst>
          </p:cNvPr>
          <p:cNvSpPr txBox="1"/>
          <p:nvPr/>
        </p:nvSpPr>
        <p:spPr>
          <a:xfrm>
            <a:off x="835725" y="2985523"/>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3</a:t>
            </a:r>
          </a:p>
        </p:txBody>
      </p:sp>
      <p:sp>
        <p:nvSpPr>
          <p:cNvPr id="13" name="TextBox 12">
            <a:extLst>
              <a:ext uri="{FF2B5EF4-FFF2-40B4-BE49-F238E27FC236}">
                <a16:creationId xmlns:a16="http://schemas.microsoft.com/office/drawing/2014/main" id="{E4C8CEF8-9C65-4122-81B4-E0A9EBFBC654}"/>
              </a:ext>
            </a:extLst>
          </p:cNvPr>
          <p:cNvSpPr txBox="1"/>
          <p:nvPr/>
        </p:nvSpPr>
        <p:spPr>
          <a:xfrm>
            <a:off x="835725" y="4404766"/>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5</a:t>
            </a:r>
          </a:p>
        </p:txBody>
      </p:sp>
      <p:sp>
        <p:nvSpPr>
          <p:cNvPr id="14" name="TextBox 13">
            <a:extLst>
              <a:ext uri="{FF2B5EF4-FFF2-40B4-BE49-F238E27FC236}">
                <a16:creationId xmlns:a16="http://schemas.microsoft.com/office/drawing/2014/main" id="{A6ABE7E0-AD53-4438-BC6E-FDA655D93F09}"/>
              </a:ext>
            </a:extLst>
          </p:cNvPr>
          <p:cNvSpPr txBox="1"/>
          <p:nvPr/>
        </p:nvSpPr>
        <p:spPr>
          <a:xfrm>
            <a:off x="835725" y="5438177"/>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6</a:t>
            </a:r>
          </a:p>
        </p:txBody>
      </p:sp>
      <p:sp>
        <p:nvSpPr>
          <p:cNvPr id="16" name="TextBox 15">
            <a:extLst>
              <a:ext uri="{FF2B5EF4-FFF2-40B4-BE49-F238E27FC236}">
                <a16:creationId xmlns:a16="http://schemas.microsoft.com/office/drawing/2014/main" id="{6DD5591D-1EB6-4B13-9EC3-EC9FA5D5128B}"/>
              </a:ext>
            </a:extLst>
          </p:cNvPr>
          <p:cNvSpPr txBox="1"/>
          <p:nvPr/>
        </p:nvSpPr>
        <p:spPr>
          <a:xfrm>
            <a:off x="1458191" y="1506130"/>
            <a:ext cx="9893136" cy="769441"/>
          </a:xfrm>
          <a:prstGeom prst="rect">
            <a:avLst/>
          </a:prstGeom>
          <a:noFill/>
        </p:spPr>
        <p:txBody>
          <a:bodyPr wrap="square" rtlCol="0">
            <a:spAutoFit/>
          </a:bodyPr>
          <a:lstStyle/>
          <a:p>
            <a:r>
              <a:rPr lang="en-US" sz="2200" dirty="0"/>
              <a:t>Participants will be muted during this webinar. You can </a:t>
            </a:r>
            <a:r>
              <a:rPr lang="en-US" sz="2200" b="1" dirty="0">
                <a:solidFill>
                  <a:schemeClr val="tx2"/>
                </a:solidFill>
              </a:rPr>
              <a:t>use the chat feature</a:t>
            </a:r>
            <a:r>
              <a:rPr lang="en-US" sz="2200" b="1" dirty="0"/>
              <a:t> </a:t>
            </a:r>
            <a:r>
              <a:rPr lang="en-US" sz="2200" dirty="0"/>
              <a:t>in Zoom to post questions and communicate with the hosts. </a:t>
            </a:r>
          </a:p>
        </p:txBody>
      </p:sp>
      <p:sp>
        <p:nvSpPr>
          <p:cNvPr id="18" name="TextBox 17">
            <a:extLst>
              <a:ext uri="{FF2B5EF4-FFF2-40B4-BE49-F238E27FC236}">
                <a16:creationId xmlns:a16="http://schemas.microsoft.com/office/drawing/2014/main" id="{799E3BB7-6228-45A8-846E-FB635C2717EA}"/>
              </a:ext>
            </a:extLst>
          </p:cNvPr>
          <p:cNvSpPr txBox="1"/>
          <p:nvPr/>
        </p:nvSpPr>
        <p:spPr>
          <a:xfrm>
            <a:off x="1458191" y="2347778"/>
            <a:ext cx="9893136" cy="769441"/>
          </a:xfrm>
          <a:prstGeom prst="rect">
            <a:avLst/>
          </a:prstGeom>
          <a:noFill/>
        </p:spPr>
        <p:txBody>
          <a:bodyPr wrap="square" rtlCol="0">
            <a:spAutoFit/>
          </a:bodyPr>
          <a:lstStyle/>
          <a:p>
            <a:r>
              <a:rPr lang="en-US" sz="2200" dirty="0"/>
              <a:t>Toward the end of the webinar, our speakers will have an opportunity to </a:t>
            </a:r>
            <a:r>
              <a:rPr lang="en-US" sz="2200" b="1" dirty="0">
                <a:solidFill>
                  <a:schemeClr val="tx2"/>
                </a:solidFill>
              </a:rPr>
              <a:t>respond to questions</a:t>
            </a:r>
            <a:r>
              <a:rPr lang="en-US" sz="2200" dirty="0">
                <a:solidFill>
                  <a:schemeClr val="tx2"/>
                </a:solidFill>
              </a:rPr>
              <a:t> </a:t>
            </a:r>
            <a:r>
              <a:rPr lang="en-US" sz="2200" dirty="0"/>
              <a:t>that have been entered into chat. </a:t>
            </a:r>
          </a:p>
        </p:txBody>
      </p:sp>
      <p:sp>
        <p:nvSpPr>
          <p:cNvPr id="19" name="TextBox 18">
            <a:extLst>
              <a:ext uri="{FF2B5EF4-FFF2-40B4-BE49-F238E27FC236}">
                <a16:creationId xmlns:a16="http://schemas.microsoft.com/office/drawing/2014/main" id="{1FD86A4B-AB91-4808-8AF6-999A267C0B4B}"/>
              </a:ext>
            </a:extLst>
          </p:cNvPr>
          <p:cNvSpPr txBox="1"/>
          <p:nvPr/>
        </p:nvSpPr>
        <p:spPr>
          <a:xfrm>
            <a:off x="1458191" y="3160552"/>
            <a:ext cx="9893136" cy="430887"/>
          </a:xfrm>
          <a:prstGeom prst="rect">
            <a:avLst/>
          </a:prstGeom>
          <a:noFill/>
        </p:spPr>
        <p:txBody>
          <a:bodyPr wrap="square" rtlCol="0">
            <a:spAutoFit/>
          </a:bodyPr>
          <a:lstStyle/>
          <a:p>
            <a:r>
              <a:rPr lang="en-US" sz="2200" dirty="0"/>
              <a:t>The webinar is being </a:t>
            </a:r>
            <a:r>
              <a:rPr lang="en-US" sz="2200" b="1" dirty="0">
                <a:solidFill>
                  <a:schemeClr val="tx2"/>
                </a:solidFill>
              </a:rPr>
              <a:t>live captioned in English</a:t>
            </a:r>
            <a:r>
              <a:rPr lang="en-US" sz="2200" dirty="0"/>
              <a:t>. </a:t>
            </a:r>
          </a:p>
        </p:txBody>
      </p:sp>
      <p:sp>
        <p:nvSpPr>
          <p:cNvPr id="20" name="TextBox 19">
            <a:extLst>
              <a:ext uri="{FF2B5EF4-FFF2-40B4-BE49-F238E27FC236}">
                <a16:creationId xmlns:a16="http://schemas.microsoft.com/office/drawing/2014/main" id="{A37E4625-B3D2-4537-A06B-23F5AC597DE0}"/>
              </a:ext>
            </a:extLst>
          </p:cNvPr>
          <p:cNvSpPr txBox="1"/>
          <p:nvPr/>
        </p:nvSpPr>
        <p:spPr>
          <a:xfrm>
            <a:off x="1458191" y="4404213"/>
            <a:ext cx="9893136" cy="769441"/>
          </a:xfrm>
          <a:prstGeom prst="rect">
            <a:avLst/>
          </a:prstGeom>
          <a:noFill/>
        </p:spPr>
        <p:txBody>
          <a:bodyPr wrap="square" rtlCol="0">
            <a:spAutoFit/>
          </a:bodyPr>
          <a:lstStyle/>
          <a:p>
            <a:r>
              <a:rPr lang="en-US" sz="2200" dirty="0"/>
              <a:t>The live webinar includes </a:t>
            </a:r>
            <a:r>
              <a:rPr lang="en-US" sz="2200" b="1" dirty="0">
                <a:solidFill>
                  <a:schemeClr val="tx2"/>
                </a:solidFill>
              </a:rPr>
              <a:t>polls and evaluation questions</a:t>
            </a:r>
            <a:r>
              <a:rPr lang="en-US" sz="2200" dirty="0"/>
              <a:t>. Please be prepared to interact during these times. </a:t>
            </a:r>
          </a:p>
        </p:txBody>
      </p:sp>
      <p:sp>
        <p:nvSpPr>
          <p:cNvPr id="21" name="TextBox 20">
            <a:extLst>
              <a:ext uri="{FF2B5EF4-FFF2-40B4-BE49-F238E27FC236}">
                <a16:creationId xmlns:a16="http://schemas.microsoft.com/office/drawing/2014/main" id="{67928C63-1222-473E-A4BB-28B37B2F120E}"/>
              </a:ext>
            </a:extLst>
          </p:cNvPr>
          <p:cNvSpPr txBox="1"/>
          <p:nvPr/>
        </p:nvSpPr>
        <p:spPr>
          <a:xfrm>
            <a:off x="1460665" y="5238122"/>
            <a:ext cx="9893136" cy="1107996"/>
          </a:xfrm>
          <a:prstGeom prst="rect">
            <a:avLst/>
          </a:prstGeom>
          <a:noFill/>
        </p:spPr>
        <p:txBody>
          <a:bodyPr wrap="square" rtlCol="0">
            <a:spAutoFit/>
          </a:bodyPr>
          <a:lstStyle/>
          <a:p>
            <a:r>
              <a:rPr lang="en-US" sz="2200" dirty="0"/>
              <a:t>This webinar is being recorded. </a:t>
            </a:r>
            <a:r>
              <a:rPr lang="en-US" sz="2200" b="1" dirty="0">
                <a:solidFill>
                  <a:schemeClr val="tx2"/>
                </a:solidFill>
              </a:rPr>
              <a:t>The recorded webinar will be available </a:t>
            </a:r>
            <a:r>
              <a:rPr lang="en-US" sz="2200" dirty="0"/>
              <a:t>at </a:t>
            </a:r>
            <a:r>
              <a:rPr lang="en-US" sz="2200" dirty="0">
                <a:solidFill>
                  <a:schemeClr val="tx2"/>
                </a:solidFill>
                <a:hlinkClick r:id="rId2">
                  <a:extLst>
                    <a:ext uri="{A12FA001-AC4F-418D-AE19-62706E023703}">
                      <ahyp:hlinkClr xmlns:ahyp="http://schemas.microsoft.com/office/drawing/2018/hyperlinkcolor" val="tx"/>
                    </a:ext>
                  </a:extLst>
                </a:hlinkClick>
              </a:rPr>
              <a:t>www.hsri.org/nd-pcp</a:t>
            </a:r>
            <a:r>
              <a:rPr lang="en-US" sz="2200" dirty="0">
                <a:solidFill>
                  <a:schemeClr val="tx2"/>
                </a:solidFill>
              </a:rPr>
              <a:t> </a:t>
            </a:r>
            <a:r>
              <a:rPr lang="en-US" sz="2200" dirty="0"/>
              <a:t>within two weeks, along with a PDF version of the slides, a Plain Language Summary, and questions and responses.</a:t>
            </a:r>
            <a:endParaRPr lang="en-US" sz="2200" b="1" dirty="0"/>
          </a:p>
        </p:txBody>
      </p:sp>
      <p:sp>
        <p:nvSpPr>
          <p:cNvPr id="15" name="TextBox 14">
            <a:extLst>
              <a:ext uri="{FF2B5EF4-FFF2-40B4-BE49-F238E27FC236}">
                <a16:creationId xmlns:a16="http://schemas.microsoft.com/office/drawing/2014/main" id="{A50E977B-93B9-4760-9A49-F3D625EB8F7F}"/>
              </a:ext>
            </a:extLst>
          </p:cNvPr>
          <p:cNvSpPr txBox="1"/>
          <p:nvPr/>
        </p:nvSpPr>
        <p:spPr>
          <a:xfrm>
            <a:off x="835725" y="3674480"/>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4</a:t>
            </a:r>
          </a:p>
        </p:txBody>
      </p:sp>
      <p:sp>
        <p:nvSpPr>
          <p:cNvPr id="17" name="TextBox 16">
            <a:extLst>
              <a:ext uri="{FF2B5EF4-FFF2-40B4-BE49-F238E27FC236}">
                <a16:creationId xmlns:a16="http://schemas.microsoft.com/office/drawing/2014/main" id="{DAE19A77-2FBF-4110-B383-F9E395B8CF2B}"/>
              </a:ext>
            </a:extLst>
          </p:cNvPr>
          <p:cNvSpPr txBox="1"/>
          <p:nvPr/>
        </p:nvSpPr>
        <p:spPr>
          <a:xfrm>
            <a:off x="1458191" y="3634772"/>
            <a:ext cx="9893136" cy="769441"/>
          </a:xfrm>
          <a:prstGeom prst="rect">
            <a:avLst/>
          </a:prstGeom>
          <a:noFill/>
        </p:spPr>
        <p:txBody>
          <a:bodyPr wrap="square" rtlCol="0">
            <a:spAutoFit/>
          </a:bodyPr>
          <a:lstStyle/>
          <a:p>
            <a:r>
              <a:rPr lang="en-US" sz="2200" dirty="0"/>
              <a:t>Attendees may receive </a:t>
            </a:r>
            <a:r>
              <a:rPr lang="en-US" sz="2200" b="1" dirty="0">
                <a:solidFill>
                  <a:schemeClr val="tx2"/>
                </a:solidFill>
              </a:rPr>
              <a:t>1.5 Continuing Education Credits</a:t>
            </a:r>
            <a:r>
              <a:rPr lang="en-US" sz="2200" dirty="0"/>
              <a:t>. To confirm attendance, please login to the webinar via your Zoom account.  </a:t>
            </a:r>
          </a:p>
        </p:txBody>
      </p:sp>
    </p:spTree>
    <p:extLst>
      <p:ext uri="{BB962C8B-B14F-4D97-AF65-F5344CB8AC3E}">
        <p14:creationId xmlns:p14="http://schemas.microsoft.com/office/powerpoint/2010/main" val="164441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p:txBody>
          <a:bodyPr/>
          <a:lstStyle/>
          <a:p>
            <a:r>
              <a:rPr lang="en-US" dirty="0">
                <a:solidFill>
                  <a:schemeClr val="accent2"/>
                </a:solidFill>
              </a:rPr>
              <a:t>The First Questions</a:t>
            </a:r>
          </a:p>
        </p:txBody>
      </p:sp>
      <p:sp>
        <p:nvSpPr>
          <p:cNvPr id="7" name="Footer Placeholder 8">
            <a:extLst>
              <a:ext uri="{FF2B5EF4-FFF2-40B4-BE49-F238E27FC236}">
                <a16:creationId xmlns:a16="http://schemas.microsoft.com/office/drawing/2014/main" id="{94042900-2C5E-4489-8350-31EC1D27273A}"/>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graphicFrame>
        <p:nvGraphicFramePr>
          <p:cNvPr id="8" name="Content Placeholder 7">
            <a:extLst>
              <a:ext uri="{FF2B5EF4-FFF2-40B4-BE49-F238E27FC236}">
                <a16:creationId xmlns:a16="http://schemas.microsoft.com/office/drawing/2014/main" id="{5FAE507D-5016-4679-B1E2-49D9DC748E4F}"/>
              </a:ext>
            </a:extLst>
          </p:cNvPr>
          <p:cNvGraphicFramePr>
            <a:graphicFrameLocks/>
          </p:cNvGraphicFramePr>
          <p:nvPr>
            <p:extLst>
              <p:ext uri="{D42A27DB-BD31-4B8C-83A1-F6EECF244321}">
                <p14:modId xmlns:p14="http://schemas.microsoft.com/office/powerpoint/2010/main" val="2776636793"/>
              </p:ext>
            </p:extLst>
          </p:nvPr>
        </p:nvGraphicFramePr>
        <p:xfrm>
          <a:off x="838200" y="1262950"/>
          <a:ext cx="10515600" cy="499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97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AEFF-4B9C-444E-BFA3-E37324AE1229}"/>
              </a:ext>
            </a:extLst>
          </p:cNvPr>
          <p:cNvSpPr>
            <a:spLocks noGrp="1"/>
          </p:cNvSpPr>
          <p:nvPr>
            <p:ph type="title"/>
          </p:nvPr>
        </p:nvSpPr>
        <p:spPr>
          <a:xfrm>
            <a:off x="838199" y="365125"/>
            <a:ext cx="11025249" cy="1325563"/>
          </a:xfrm>
        </p:spPr>
        <p:txBody>
          <a:bodyPr>
            <a:normAutofit/>
          </a:bodyPr>
          <a:lstStyle/>
          <a:p>
            <a:r>
              <a:rPr lang="en-US" sz="4000" dirty="0">
                <a:solidFill>
                  <a:schemeClr val="accent2"/>
                </a:solidFill>
              </a:rPr>
              <a:t>Then Ask…</a:t>
            </a:r>
          </a:p>
        </p:txBody>
      </p:sp>
      <p:sp>
        <p:nvSpPr>
          <p:cNvPr id="9" name="Footer Placeholder 8">
            <a:extLst>
              <a:ext uri="{FF2B5EF4-FFF2-40B4-BE49-F238E27FC236}">
                <a16:creationId xmlns:a16="http://schemas.microsoft.com/office/drawing/2014/main" id="{19018318-F686-4FC1-AEC5-60D61AB1B258}"/>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graphicFrame>
        <p:nvGraphicFramePr>
          <p:cNvPr id="15" name="Table 5">
            <a:extLst>
              <a:ext uri="{FF2B5EF4-FFF2-40B4-BE49-F238E27FC236}">
                <a16:creationId xmlns:a16="http://schemas.microsoft.com/office/drawing/2014/main" id="{F17DC625-132C-4C81-A527-CD801B382BB2}"/>
              </a:ext>
            </a:extLst>
          </p:cNvPr>
          <p:cNvGraphicFramePr>
            <a:graphicFrameLocks noGrp="1"/>
          </p:cNvGraphicFramePr>
          <p:nvPr>
            <p:extLst>
              <p:ext uri="{D42A27DB-BD31-4B8C-83A1-F6EECF244321}">
                <p14:modId xmlns:p14="http://schemas.microsoft.com/office/powerpoint/2010/main" val="2993184085"/>
              </p:ext>
            </p:extLst>
          </p:nvPr>
        </p:nvGraphicFramePr>
        <p:xfrm>
          <a:off x="907806" y="1681635"/>
          <a:ext cx="10515599" cy="4389120"/>
        </p:xfrm>
        <a:graphic>
          <a:graphicData uri="http://schemas.openxmlformats.org/drawingml/2006/table">
            <a:tbl>
              <a:tblPr firstRow="1" bandRow="1">
                <a:tableStyleId>{2D5ABB26-0587-4C30-8999-92F81FD0307C}</a:tableStyleId>
              </a:tblPr>
              <a:tblGrid>
                <a:gridCol w="803548">
                  <a:extLst>
                    <a:ext uri="{9D8B030D-6E8A-4147-A177-3AD203B41FA5}">
                      <a16:colId xmlns:a16="http://schemas.microsoft.com/office/drawing/2014/main" val="2942621205"/>
                    </a:ext>
                  </a:extLst>
                </a:gridCol>
                <a:gridCol w="9712051">
                  <a:extLst>
                    <a:ext uri="{9D8B030D-6E8A-4147-A177-3AD203B41FA5}">
                      <a16:colId xmlns:a16="http://schemas.microsoft.com/office/drawing/2014/main" val="3708790715"/>
                    </a:ext>
                  </a:extLst>
                </a:gridCol>
              </a:tblGrid>
              <a:tr h="1182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D34727"/>
                          </a:solidFill>
                          <a:effectLst/>
                          <a:uLnTx/>
                          <a:uFillTx/>
                          <a:latin typeface="Segoe UI Black"/>
                          <a:ea typeface="+mn-ea"/>
                          <a:cs typeface="+mn-cs"/>
                        </a:rPr>
                        <a:t>1</a:t>
                      </a:r>
                    </a:p>
                  </a:txBody>
                  <a:tcPr/>
                </a:tc>
                <a:tc>
                  <a:txBody>
                    <a:bodyPr/>
                    <a:lstStyle/>
                    <a:p>
                      <a:r>
                        <a:rPr lang="en-US" sz="2400" b="1" dirty="0">
                          <a:solidFill>
                            <a:schemeClr val="tx2"/>
                          </a:solidFill>
                        </a:rPr>
                        <a:t>What planning process best matches the answers to the first questions? </a:t>
                      </a:r>
                    </a:p>
                  </a:txBody>
                  <a:tcPr/>
                </a:tc>
                <a:extLst>
                  <a:ext uri="{0D108BD9-81ED-4DB2-BD59-A6C34878D82A}">
                    <a16:rowId xmlns:a16="http://schemas.microsoft.com/office/drawing/2014/main" val="812565010"/>
                  </a:ext>
                </a:extLst>
              </a:tr>
              <a:tr h="13267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D34727"/>
                          </a:solidFill>
                          <a:effectLst/>
                          <a:uLnTx/>
                          <a:uFillTx/>
                          <a:latin typeface="Segoe UI Black"/>
                          <a:ea typeface="+mn-ea"/>
                          <a:cs typeface="+mn-cs"/>
                        </a:rPr>
                        <a:t>2</a:t>
                      </a:r>
                    </a:p>
                  </a:txBody>
                  <a:tcPr/>
                </a:tc>
                <a:tc>
                  <a:txBody>
                    <a:bodyPr/>
                    <a:lstStyle/>
                    <a:p>
                      <a:r>
                        <a:rPr lang="en-US" sz="2400" b="1" dirty="0">
                          <a:solidFill>
                            <a:schemeClr val="tx2"/>
                          </a:solidFill>
                        </a:rPr>
                        <a:t>Who, besides you, should we listen to? Who has helpful information? </a:t>
                      </a:r>
                    </a:p>
                    <a:p>
                      <a:r>
                        <a:rPr lang="en-US" sz="1800" b="0" i="1" kern="1200" dirty="0">
                          <a:solidFill>
                            <a:schemeClr val="tx1"/>
                          </a:solidFill>
                          <a:latin typeface="+mn-lt"/>
                          <a:ea typeface="+mn-ea"/>
                          <a:cs typeface="+mn-cs"/>
                        </a:rPr>
                        <a:t>What questions would be helpful to ask? </a:t>
                      </a:r>
                    </a:p>
                  </a:txBody>
                  <a:tcPr/>
                </a:tc>
                <a:extLst>
                  <a:ext uri="{0D108BD9-81ED-4DB2-BD59-A6C34878D82A}">
                    <a16:rowId xmlns:a16="http://schemas.microsoft.com/office/drawing/2014/main" val="1763165354"/>
                  </a:ext>
                </a:extLst>
              </a:tr>
              <a:tr h="1879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D34727"/>
                          </a:solidFill>
                          <a:effectLst/>
                          <a:uLnTx/>
                          <a:uFillTx/>
                          <a:latin typeface="Segoe UI Black"/>
                          <a:ea typeface="+mn-ea"/>
                          <a:cs typeface="+mn-cs"/>
                        </a:rPr>
                        <a:t>3</a:t>
                      </a:r>
                    </a:p>
                  </a:txBody>
                  <a:tcPr/>
                </a:tc>
                <a:tc>
                  <a:txBody>
                    <a:bodyPr/>
                    <a:lstStyle/>
                    <a:p>
                      <a:r>
                        <a:rPr lang="en-US" sz="2400" b="1" dirty="0">
                          <a:solidFill>
                            <a:schemeClr val="tx2"/>
                          </a:solidFill>
                        </a:rPr>
                        <a:t>What role(s) do you want to have in the process? </a:t>
                      </a:r>
                      <a:br>
                        <a:rPr lang="en-US" sz="2400" b="1" dirty="0">
                          <a:solidFill>
                            <a:schemeClr val="tx2"/>
                          </a:solidFill>
                        </a:rPr>
                      </a:br>
                      <a:r>
                        <a:rPr kumimoji="0" lang="en-US" sz="1800" b="0" i="1" u="none" strike="noStrike" kern="1200" cap="none" spc="0" normalizeH="0" baseline="0" noProof="0" dirty="0">
                          <a:ln>
                            <a:noFill/>
                          </a:ln>
                          <a:solidFill>
                            <a:srgbClr val="000000"/>
                          </a:solidFill>
                          <a:effectLst/>
                          <a:uLnTx/>
                          <a:uFillTx/>
                          <a:latin typeface="+mn-lt"/>
                          <a:ea typeface="+mn-ea"/>
                          <a:cs typeface="+mn-cs"/>
                        </a:rPr>
                        <a:t>Do you want to lead the meeting/ask the questions? </a:t>
                      </a:r>
                    </a:p>
                    <a:p>
                      <a:r>
                        <a:rPr kumimoji="0" lang="en-US" sz="1800" b="0" i="1" u="none" strike="noStrike" kern="1200" cap="none" spc="0" normalizeH="0" baseline="0" noProof="0" dirty="0">
                          <a:ln>
                            <a:noFill/>
                          </a:ln>
                          <a:solidFill>
                            <a:srgbClr val="000000"/>
                          </a:solidFill>
                          <a:effectLst/>
                          <a:uLnTx/>
                          <a:uFillTx/>
                          <a:latin typeface="+mn-lt"/>
                          <a:ea typeface="+mn-ea"/>
                          <a:cs typeface="+mn-cs"/>
                        </a:rPr>
                        <a:t>Do you want to write the plan (with support)?</a:t>
                      </a:r>
                    </a:p>
                    <a:p>
                      <a:r>
                        <a:rPr kumimoji="0" lang="en-US" sz="1800" b="0" i="1" u="none" strike="noStrike" kern="1200" cap="none" spc="0" normalizeH="0" baseline="0" noProof="0" dirty="0">
                          <a:ln>
                            <a:noFill/>
                          </a:ln>
                          <a:solidFill>
                            <a:srgbClr val="000000"/>
                          </a:solidFill>
                          <a:effectLst/>
                          <a:uLnTx/>
                          <a:uFillTx/>
                          <a:latin typeface="+mn-lt"/>
                          <a:ea typeface="+mn-ea"/>
                          <a:cs typeface="+mn-cs"/>
                        </a:rPr>
                        <a:t>Do you want to actively edit or just have final approval? </a:t>
                      </a:r>
                    </a:p>
                    <a:p>
                      <a:r>
                        <a:rPr kumimoji="0" lang="en-US" sz="1800" b="0" i="1" u="none" strike="noStrike" kern="1200" cap="none" spc="0" normalizeH="0" baseline="0" noProof="0" dirty="0">
                          <a:ln>
                            <a:noFill/>
                          </a:ln>
                          <a:solidFill>
                            <a:srgbClr val="000000"/>
                          </a:solidFill>
                          <a:effectLst/>
                          <a:uLnTx/>
                          <a:uFillTx/>
                          <a:latin typeface="+mn-lt"/>
                          <a:ea typeface="+mn-ea"/>
                          <a:cs typeface="+mn-cs"/>
                        </a:rPr>
                        <a:t>Something else? </a:t>
                      </a:r>
                      <a:endParaRPr lang="en-US" sz="2400" b="1" dirty="0">
                        <a:solidFill>
                          <a:schemeClr val="tx2"/>
                        </a:solidFill>
                      </a:endParaRPr>
                    </a:p>
                  </a:txBody>
                  <a:tcPr/>
                </a:tc>
                <a:extLst>
                  <a:ext uri="{0D108BD9-81ED-4DB2-BD59-A6C34878D82A}">
                    <a16:rowId xmlns:a16="http://schemas.microsoft.com/office/drawing/2014/main" val="3621002254"/>
                  </a:ext>
                </a:extLst>
              </a:tr>
            </a:tbl>
          </a:graphicData>
        </a:graphic>
      </p:graphicFrame>
    </p:spTree>
    <p:extLst>
      <p:ext uri="{BB962C8B-B14F-4D97-AF65-F5344CB8AC3E}">
        <p14:creationId xmlns:p14="http://schemas.microsoft.com/office/powerpoint/2010/main" val="2834684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AEFF-4B9C-444E-BFA3-E37324AE1229}"/>
              </a:ext>
            </a:extLst>
          </p:cNvPr>
          <p:cNvSpPr>
            <a:spLocks noGrp="1"/>
          </p:cNvSpPr>
          <p:nvPr>
            <p:ph type="title"/>
          </p:nvPr>
        </p:nvSpPr>
        <p:spPr>
          <a:xfrm>
            <a:off x="838199" y="365125"/>
            <a:ext cx="11025249" cy="1558461"/>
          </a:xfrm>
        </p:spPr>
        <p:txBody>
          <a:bodyPr>
            <a:noAutofit/>
          </a:bodyPr>
          <a:lstStyle/>
          <a:p>
            <a:r>
              <a:rPr lang="en-US" dirty="0">
                <a:solidFill>
                  <a:schemeClr val="accent2"/>
                </a:solidFill>
              </a:rPr>
              <a:t>After learning what someone wants to accomplish and desired outcomes, ask: </a:t>
            </a:r>
          </a:p>
        </p:txBody>
      </p:sp>
      <p:sp>
        <p:nvSpPr>
          <p:cNvPr id="9" name="Footer Placeholder 8">
            <a:extLst>
              <a:ext uri="{FF2B5EF4-FFF2-40B4-BE49-F238E27FC236}">
                <a16:creationId xmlns:a16="http://schemas.microsoft.com/office/drawing/2014/main" id="{19018318-F686-4FC1-AEC5-60D61AB1B258}"/>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graphicFrame>
        <p:nvGraphicFramePr>
          <p:cNvPr id="8" name="Content Placeholder 4">
            <a:extLst>
              <a:ext uri="{FF2B5EF4-FFF2-40B4-BE49-F238E27FC236}">
                <a16:creationId xmlns:a16="http://schemas.microsoft.com/office/drawing/2014/main" id="{7FC40C52-41FE-4496-B87A-CA93AF0F97BE}"/>
              </a:ext>
            </a:extLst>
          </p:cNvPr>
          <p:cNvGraphicFramePr>
            <a:graphicFrameLocks noGrp="1"/>
          </p:cNvGraphicFramePr>
          <p:nvPr>
            <p:ph idx="1"/>
            <p:extLst>
              <p:ext uri="{D42A27DB-BD31-4B8C-83A1-F6EECF244321}">
                <p14:modId xmlns:p14="http://schemas.microsoft.com/office/powerpoint/2010/main" val="2602906927"/>
              </p:ext>
            </p:extLst>
          </p:nvPr>
        </p:nvGraphicFramePr>
        <p:xfrm>
          <a:off x="838199" y="2239862"/>
          <a:ext cx="11025249" cy="3800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3507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p:txBody>
          <a:bodyPr/>
          <a:lstStyle/>
          <a:p>
            <a:r>
              <a:rPr lang="en-US" dirty="0">
                <a:solidFill>
                  <a:schemeClr val="accent2"/>
                </a:solidFill>
              </a:rPr>
              <a:t>Process Experts + Content Experts </a:t>
            </a:r>
          </a:p>
        </p:txBody>
      </p:sp>
      <p:sp>
        <p:nvSpPr>
          <p:cNvPr id="7" name="Footer Placeholder 8">
            <a:extLst>
              <a:ext uri="{FF2B5EF4-FFF2-40B4-BE49-F238E27FC236}">
                <a16:creationId xmlns:a16="http://schemas.microsoft.com/office/drawing/2014/main" id="{94042900-2C5E-4489-8350-31EC1D27273A}"/>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pic>
        <p:nvPicPr>
          <p:cNvPr id="6" name="Picture 5" descr="A picture containing drawing&#10;&#10;Description automatically generated">
            <a:extLst>
              <a:ext uri="{FF2B5EF4-FFF2-40B4-BE49-F238E27FC236}">
                <a16:creationId xmlns:a16="http://schemas.microsoft.com/office/drawing/2014/main" id="{DD1779B8-E236-4F42-83DA-004D49FEC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466" y="4219137"/>
            <a:ext cx="2458907" cy="1920240"/>
          </a:xfrm>
          <a:prstGeom prst="rect">
            <a:avLst/>
          </a:prstGeom>
        </p:spPr>
      </p:pic>
      <p:graphicFrame>
        <p:nvGraphicFramePr>
          <p:cNvPr id="9" name="Content Placeholder 2">
            <a:extLst>
              <a:ext uri="{FF2B5EF4-FFF2-40B4-BE49-F238E27FC236}">
                <a16:creationId xmlns:a16="http://schemas.microsoft.com/office/drawing/2014/main" id="{DE50F2B5-39FE-4B4B-8BF5-3B17665953A9}"/>
              </a:ext>
            </a:extLst>
          </p:cNvPr>
          <p:cNvGraphicFramePr>
            <a:graphicFrameLocks/>
          </p:cNvGraphicFramePr>
          <p:nvPr>
            <p:extLst>
              <p:ext uri="{D42A27DB-BD31-4B8C-83A1-F6EECF244321}">
                <p14:modId xmlns:p14="http://schemas.microsoft.com/office/powerpoint/2010/main" val="2914176642"/>
              </p:ext>
            </p:extLst>
          </p:nvPr>
        </p:nvGraphicFramePr>
        <p:xfrm>
          <a:off x="838200" y="1786217"/>
          <a:ext cx="10948332" cy="3297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3232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p:txBody>
          <a:bodyPr/>
          <a:lstStyle/>
          <a:p>
            <a:r>
              <a:rPr lang="en-US" dirty="0">
                <a:solidFill>
                  <a:schemeClr val="accent2"/>
                </a:solidFill>
              </a:rPr>
              <a:t>Good Plans Are Living Plans</a:t>
            </a:r>
          </a:p>
        </p:txBody>
      </p:sp>
      <p:sp>
        <p:nvSpPr>
          <p:cNvPr id="7" name="Footer Placeholder 8">
            <a:extLst>
              <a:ext uri="{FF2B5EF4-FFF2-40B4-BE49-F238E27FC236}">
                <a16:creationId xmlns:a16="http://schemas.microsoft.com/office/drawing/2014/main" id="{94042900-2C5E-4489-8350-31EC1D27273A}"/>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graphicFrame>
        <p:nvGraphicFramePr>
          <p:cNvPr id="8" name="Content Placeholder 7">
            <a:extLst>
              <a:ext uri="{FF2B5EF4-FFF2-40B4-BE49-F238E27FC236}">
                <a16:creationId xmlns:a16="http://schemas.microsoft.com/office/drawing/2014/main" id="{730BFEF6-2E0E-4026-AC35-A2805629ED91}"/>
              </a:ext>
            </a:extLst>
          </p:cNvPr>
          <p:cNvGraphicFramePr>
            <a:graphicFrameLocks noGrp="1"/>
          </p:cNvGraphicFramePr>
          <p:nvPr>
            <p:ph idx="1"/>
            <p:extLst>
              <p:ext uri="{D42A27DB-BD31-4B8C-83A1-F6EECF244321}">
                <p14:modId xmlns:p14="http://schemas.microsoft.com/office/powerpoint/2010/main" val="3145703110"/>
              </p:ext>
            </p:extLst>
          </p:nvPr>
        </p:nvGraphicFramePr>
        <p:xfrm>
          <a:off x="3419407" y="1623576"/>
          <a:ext cx="5353186" cy="4664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912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4">
            <a:extLst>
              <a:ext uri="{FF2B5EF4-FFF2-40B4-BE49-F238E27FC236}">
                <a16:creationId xmlns:a16="http://schemas.microsoft.com/office/drawing/2014/main" id="{6237850A-DA49-4C1B-AE85-0AD6C5B261B7}"/>
              </a:ext>
            </a:extLst>
          </p:cNvPr>
          <p:cNvPicPr>
            <a:picLocks noChangeAspect="1"/>
          </p:cNvPicPr>
          <p:nvPr/>
        </p:nvPicPr>
        <p:blipFill rotWithShape="1">
          <a:blip r:embed="rId2"/>
          <a:srcRect r="24734" b="9091"/>
          <a:stretch/>
        </p:blipFill>
        <p:spPr>
          <a:xfrm>
            <a:off x="3523486" y="11316"/>
            <a:ext cx="8668512" cy="6857990"/>
          </a:xfrm>
          <a:prstGeom prst="rect">
            <a:avLst/>
          </a:prstGeom>
        </p:spPr>
      </p:pic>
      <p:sp>
        <p:nvSpPr>
          <p:cNvPr id="33" name="Rectangle 3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a:xfrm>
            <a:off x="371092" y="1190450"/>
            <a:ext cx="4546595" cy="1262174"/>
          </a:xfrm>
        </p:spPr>
        <p:txBody>
          <a:bodyPr anchor="b">
            <a:noAutofit/>
          </a:bodyPr>
          <a:lstStyle/>
          <a:p>
            <a:r>
              <a:rPr lang="en-US" dirty="0">
                <a:solidFill>
                  <a:srgbClr val="D34727"/>
                </a:solidFill>
              </a:rPr>
              <a:t>When You Read a Good Plan</a:t>
            </a:r>
            <a:endParaRPr lang="en-US" dirty="0"/>
          </a:p>
        </p:txBody>
      </p:sp>
      <p:sp>
        <p:nvSpPr>
          <p:cNvPr id="35" name="Rectangle 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7" name="Rectangle 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73CE365E-E2B6-44FB-B861-09D205740DD1}"/>
              </a:ext>
            </a:extLst>
          </p:cNvPr>
          <p:cNvSpPr>
            <a:spLocks noGrp="1"/>
          </p:cNvSpPr>
          <p:nvPr>
            <p:ph idx="1"/>
          </p:nvPr>
        </p:nvSpPr>
        <p:spPr>
          <a:xfrm>
            <a:off x="371092" y="2605252"/>
            <a:ext cx="5360635" cy="3595349"/>
          </a:xfrm>
        </p:spPr>
        <p:txBody>
          <a:bodyPr anchor="t">
            <a:noAutofit/>
          </a:bodyPr>
          <a:lstStyle/>
          <a:p>
            <a:pPr marL="342900" indent="-342900">
              <a:lnSpc>
                <a:spcPct val="103000"/>
              </a:lnSpc>
            </a:pPr>
            <a:r>
              <a:rPr lang="en-US" sz="2200" b="1" dirty="0">
                <a:solidFill>
                  <a:schemeClr val="accent1"/>
                </a:solidFill>
              </a:rPr>
              <a:t>You feel that you have met the person (and not just the disability)</a:t>
            </a:r>
          </a:p>
          <a:p>
            <a:pPr marL="342900" indent="-342900">
              <a:lnSpc>
                <a:spcPct val="103000"/>
              </a:lnSpc>
            </a:pPr>
            <a:r>
              <a:rPr lang="en-US" sz="2200" b="1" dirty="0">
                <a:solidFill>
                  <a:schemeClr val="accent1"/>
                </a:solidFill>
              </a:rPr>
              <a:t>The plan respectfully reflects the person’s culture and identity</a:t>
            </a:r>
          </a:p>
          <a:p>
            <a:pPr marL="342900" indent="-342900">
              <a:lnSpc>
                <a:spcPct val="103000"/>
              </a:lnSpc>
            </a:pPr>
            <a:r>
              <a:rPr lang="en-US" sz="2200" b="1" dirty="0">
                <a:solidFill>
                  <a:schemeClr val="accent1"/>
                </a:solidFill>
              </a:rPr>
              <a:t>You know what the person wants the plan to help accomplish</a:t>
            </a:r>
          </a:p>
          <a:p>
            <a:pPr marL="342900" indent="-342900">
              <a:lnSpc>
                <a:spcPct val="103000"/>
              </a:lnSpc>
            </a:pPr>
            <a:r>
              <a:rPr lang="en-US" sz="2200" b="1" dirty="0">
                <a:solidFill>
                  <a:schemeClr val="accent1"/>
                </a:solidFill>
              </a:rPr>
              <a:t>How to best support the person in moving toward their outcome(s) </a:t>
            </a:r>
            <a:br>
              <a:rPr lang="en-US" sz="2200" b="1" dirty="0">
                <a:solidFill>
                  <a:schemeClr val="accent1"/>
                </a:solidFill>
              </a:rPr>
            </a:br>
            <a:r>
              <a:rPr lang="en-US" sz="2200" b="1" dirty="0">
                <a:solidFill>
                  <a:schemeClr val="accent1"/>
                </a:solidFill>
              </a:rPr>
              <a:t>is clear</a:t>
            </a:r>
          </a:p>
        </p:txBody>
      </p:sp>
      <p:sp>
        <p:nvSpPr>
          <p:cNvPr id="16" name="Footer Placeholder 8">
            <a:extLst>
              <a:ext uri="{FF2B5EF4-FFF2-40B4-BE49-F238E27FC236}">
                <a16:creationId xmlns:a16="http://schemas.microsoft.com/office/drawing/2014/main" id="{A7DD45F5-7938-4B74-9E87-4EC9E02F2ECE}"/>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Tree>
    <p:extLst>
      <p:ext uri="{BB962C8B-B14F-4D97-AF65-F5344CB8AC3E}">
        <p14:creationId xmlns:p14="http://schemas.microsoft.com/office/powerpoint/2010/main" val="1223613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Placeholder 4">
            <a:extLst>
              <a:ext uri="{FF2B5EF4-FFF2-40B4-BE49-F238E27FC236}">
                <a16:creationId xmlns:a16="http://schemas.microsoft.com/office/drawing/2014/main" id="{6237850A-DA49-4C1B-AE85-0AD6C5B261B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523488" y="0"/>
            <a:ext cx="8668512" cy="6501384"/>
          </a:xfrm>
          <a:prstGeom prst="rect">
            <a:avLst/>
          </a:prstGeom>
        </p:spPr>
      </p:pic>
      <p:sp>
        <p:nvSpPr>
          <p:cNvPr id="33" name="Rectangle 3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a:xfrm>
            <a:off x="371092" y="1190450"/>
            <a:ext cx="4546595" cy="1262174"/>
          </a:xfrm>
        </p:spPr>
        <p:txBody>
          <a:bodyPr anchor="b">
            <a:noAutofit/>
          </a:bodyPr>
          <a:lstStyle/>
          <a:p>
            <a:r>
              <a:rPr lang="en-US" dirty="0">
                <a:solidFill>
                  <a:srgbClr val="D34727"/>
                </a:solidFill>
              </a:rPr>
              <a:t>It’s More Than Planning</a:t>
            </a:r>
            <a:endParaRPr lang="en-US" dirty="0"/>
          </a:p>
        </p:txBody>
      </p:sp>
      <p:sp>
        <p:nvSpPr>
          <p:cNvPr id="35" name="Rectangle 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73CE365E-E2B6-44FB-B861-09D205740DD1}"/>
              </a:ext>
            </a:extLst>
          </p:cNvPr>
          <p:cNvSpPr>
            <a:spLocks noGrp="1"/>
          </p:cNvSpPr>
          <p:nvPr>
            <p:ph idx="1"/>
          </p:nvPr>
        </p:nvSpPr>
        <p:spPr>
          <a:xfrm>
            <a:off x="371092" y="2739805"/>
            <a:ext cx="5509591" cy="1931697"/>
          </a:xfrm>
        </p:spPr>
        <p:txBody>
          <a:bodyPr anchor="t">
            <a:noAutofit/>
          </a:bodyPr>
          <a:lstStyle/>
          <a:p>
            <a:pPr marL="0" indent="0">
              <a:lnSpc>
                <a:spcPct val="100000"/>
              </a:lnSpc>
              <a:buNone/>
            </a:pPr>
            <a:r>
              <a:rPr lang="en-US" sz="2400" b="1" dirty="0">
                <a:solidFill>
                  <a:schemeClr val="accent1"/>
                </a:solidFill>
              </a:rPr>
              <a:t>Person-Centered Planning, by itself:</a:t>
            </a:r>
          </a:p>
          <a:p>
            <a:pPr marL="0" indent="0">
              <a:lnSpc>
                <a:spcPct val="150000"/>
              </a:lnSpc>
              <a:buNone/>
            </a:pPr>
            <a:r>
              <a:rPr lang="en-US" sz="2400" b="1" dirty="0">
                <a:solidFill>
                  <a:schemeClr val="accent1"/>
                </a:solidFill>
              </a:rPr>
              <a:t>Results in Better Paper more often than it results in Better Lives. </a:t>
            </a:r>
          </a:p>
        </p:txBody>
      </p:sp>
      <p:sp>
        <p:nvSpPr>
          <p:cNvPr id="16" name="Footer Placeholder 8">
            <a:extLst>
              <a:ext uri="{FF2B5EF4-FFF2-40B4-BE49-F238E27FC236}">
                <a16:creationId xmlns:a16="http://schemas.microsoft.com/office/drawing/2014/main" id="{A7DD45F5-7938-4B74-9E87-4EC9E02F2ECE}"/>
              </a:ext>
            </a:extLst>
          </p:cNvPr>
          <p:cNvSpPr>
            <a:spLocks noGrp="1"/>
          </p:cNvSpPr>
          <p:nvPr>
            <p:ph type="ftr" sz="quarter" idx="11"/>
          </p:nvPr>
        </p:nvSpPr>
        <p:spPr>
          <a:xfrm>
            <a:off x="0" y="6356350"/>
            <a:ext cx="12192000" cy="501650"/>
          </a:xfrm>
          <a:solidFill>
            <a:schemeClr val="accent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87482"/>
              </a:solidFill>
              <a:effectLst/>
              <a:uLnTx/>
              <a:uFillTx/>
              <a:latin typeface="Arial"/>
              <a:ea typeface="+mn-ea"/>
              <a:cs typeface="+mn-cs"/>
            </a:endParaRPr>
          </a:p>
        </p:txBody>
      </p:sp>
    </p:spTree>
    <p:extLst>
      <p:ext uri="{BB962C8B-B14F-4D97-AF65-F5344CB8AC3E}">
        <p14:creationId xmlns:p14="http://schemas.microsoft.com/office/powerpoint/2010/main" val="1478157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Freeform: Shape 13">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a:xfrm>
            <a:off x="438912" y="1524659"/>
            <a:ext cx="5019074" cy="2774088"/>
          </a:xfrm>
        </p:spPr>
        <p:txBody>
          <a:bodyPr vert="horz" lIns="91440" tIns="45720" rIns="91440" bIns="45720" rtlCol="0" anchor="b">
            <a:normAutofit/>
          </a:bodyPr>
          <a:lstStyle/>
          <a:p>
            <a:r>
              <a:rPr lang="en-US" kern="1200" dirty="0">
                <a:solidFill>
                  <a:schemeClr val="accent2"/>
                </a:solidFill>
                <a:latin typeface="+mj-lt"/>
                <a:ea typeface="+mj-ea"/>
                <a:cs typeface="+mj-cs"/>
              </a:rPr>
              <a:t>What Would a Person-Centered System Look Like?</a:t>
            </a:r>
          </a:p>
        </p:txBody>
      </p:sp>
      <p:sp>
        <p:nvSpPr>
          <p:cNvPr id="6" name="Content Placeholder 2">
            <a:extLst>
              <a:ext uri="{FF2B5EF4-FFF2-40B4-BE49-F238E27FC236}">
                <a16:creationId xmlns:a16="http://schemas.microsoft.com/office/drawing/2014/main" id="{A20DF83B-642C-4BB3-9D3A-35E7A863CEA2}"/>
              </a:ext>
            </a:extLst>
          </p:cNvPr>
          <p:cNvSpPr txBox="1">
            <a:spLocks/>
          </p:cNvSpPr>
          <p:nvPr/>
        </p:nvSpPr>
        <p:spPr>
          <a:xfrm>
            <a:off x="438912" y="4687367"/>
            <a:ext cx="4917948" cy="1335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kern="1200" dirty="0">
                <a:solidFill>
                  <a:schemeClr val="tx2"/>
                </a:solidFill>
                <a:latin typeface="+mn-lt"/>
                <a:ea typeface="+mn-ea"/>
                <a:cs typeface="+mn-cs"/>
              </a:rPr>
              <a:t>How would we know? </a:t>
            </a:r>
          </a:p>
        </p:txBody>
      </p:sp>
      <p:sp>
        <p:nvSpPr>
          <p:cNvPr id="18" name="Rectangle 17">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a:endParaRPr>
          </a:p>
        </p:txBody>
      </p:sp>
      <p:sp>
        <p:nvSpPr>
          <p:cNvPr id="20" name="Rectangle 19">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A picture containing brush&#10;&#10;Description automatically generated">
            <a:extLst>
              <a:ext uri="{FF2B5EF4-FFF2-40B4-BE49-F238E27FC236}">
                <a16:creationId xmlns:a16="http://schemas.microsoft.com/office/drawing/2014/main" id="{6A3AD13F-01D1-4DC9-B2CA-EA08D46E31CC}"/>
              </a:ext>
            </a:extLst>
          </p:cNvPr>
          <p:cNvPicPr>
            <a:picLocks noChangeAspect="1"/>
          </p:cNvPicPr>
          <p:nvPr/>
        </p:nvPicPr>
        <p:blipFill rotWithShape="1">
          <a:blip r:embed="rId2">
            <a:extLst>
              <a:ext uri="{28A0092B-C50C-407E-A947-70E740481C1C}">
                <a14:useLocalDpi xmlns:a14="http://schemas.microsoft.com/office/drawing/2010/main" val="0"/>
              </a:ext>
            </a:extLst>
          </a:blip>
          <a:srcRect l="21317" t="-3813" r="11560" b="3813"/>
          <a:stretch/>
        </p:blipFill>
        <p:spPr>
          <a:xfrm>
            <a:off x="6899563" y="1759105"/>
            <a:ext cx="4483461" cy="3339789"/>
          </a:xfrm>
          <a:prstGeom prst="rect">
            <a:avLst/>
          </a:prstGeom>
        </p:spPr>
      </p:pic>
      <p:sp>
        <p:nvSpPr>
          <p:cNvPr id="17" name="Footer Placeholder 8">
            <a:extLst>
              <a:ext uri="{FF2B5EF4-FFF2-40B4-BE49-F238E27FC236}">
                <a16:creationId xmlns:a16="http://schemas.microsoft.com/office/drawing/2014/main" id="{B5E1ED67-CA95-4157-B436-68C83266B1F4}"/>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Tree>
    <p:extLst>
      <p:ext uri="{BB962C8B-B14F-4D97-AF65-F5344CB8AC3E}">
        <p14:creationId xmlns:p14="http://schemas.microsoft.com/office/powerpoint/2010/main" val="3758744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bird, window, standing, reaching&#10;&#10;Description automatically generated">
            <a:extLst>
              <a:ext uri="{FF2B5EF4-FFF2-40B4-BE49-F238E27FC236}">
                <a16:creationId xmlns:a16="http://schemas.microsoft.com/office/drawing/2014/main" id="{0CB40E20-E16B-4A91-938B-64631821F8D4}"/>
              </a:ext>
            </a:extLst>
          </p:cNvPr>
          <p:cNvPicPr>
            <a:picLocks noChangeAspect="1"/>
          </p:cNvPicPr>
          <p:nvPr/>
        </p:nvPicPr>
        <p:blipFill rotWithShape="1">
          <a:blip r:embed="rId2"/>
          <a:srcRect r="16259" b="-1"/>
          <a:stretch/>
        </p:blipFill>
        <p:spPr>
          <a:xfrm>
            <a:off x="3523488" y="10"/>
            <a:ext cx="8668512" cy="6857990"/>
          </a:xfrm>
          <a:prstGeom prst="rect">
            <a:avLst/>
          </a:prstGeom>
        </p:spPr>
      </p:pic>
      <p:sp>
        <p:nvSpPr>
          <p:cNvPr id="44" name="Rectangle 4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a:xfrm>
            <a:off x="365665" y="1053274"/>
            <a:ext cx="7346700" cy="1333566"/>
          </a:xfrm>
        </p:spPr>
        <p:txBody>
          <a:bodyPr anchor="b">
            <a:noAutofit/>
          </a:bodyPr>
          <a:lstStyle/>
          <a:p>
            <a:r>
              <a:rPr lang="en-US" sz="4000" dirty="0">
                <a:solidFill>
                  <a:schemeClr val="accent2"/>
                </a:solidFill>
              </a:rPr>
              <a:t>Person-Centered System: </a:t>
            </a:r>
            <a:br>
              <a:rPr lang="en-US" sz="4000" dirty="0">
                <a:solidFill>
                  <a:schemeClr val="accent2"/>
                </a:solidFill>
              </a:rPr>
            </a:br>
            <a:r>
              <a:rPr lang="en-US" sz="4000" dirty="0">
                <a:solidFill>
                  <a:schemeClr val="accent2"/>
                </a:solidFill>
              </a:rPr>
              <a:t>8 Parts Must Work Together</a:t>
            </a:r>
          </a:p>
        </p:txBody>
      </p:sp>
      <p:sp>
        <p:nvSpPr>
          <p:cNvPr id="46" name="Rectangle 4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8" name="Rectangle 4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ooter Placeholder 8">
            <a:extLst>
              <a:ext uri="{FF2B5EF4-FFF2-40B4-BE49-F238E27FC236}">
                <a16:creationId xmlns:a16="http://schemas.microsoft.com/office/drawing/2014/main" id="{B9B95D70-F4E9-4A0A-B0D8-02B9D8F7D888}"/>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
        <p:nvSpPr>
          <p:cNvPr id="18" name="TextBox 17">
            <a:extLst>
              <a:ext uri="{FF2B5EF4-FFF2-40B4-BE49-F238E27FC236}">
                <a16:creationId xmlns:a16="http://schemas.microsoft.com/office/drawing/2014/main" id="{23E2D37E-D236-48D4-B3A7-A7EAC9234A88}"/>
              </a:ext>
            </a:extLst>
          </p:cNvPr>
          <p:cNvSpPr txBox="1"/>
          <p:nvPr/>
        </p:nvSpPr>
        <p:spPr>
          <a:xfrm>
            <a:off x="350827" y="2547499"/>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1</a:t>
            </a:r>
          </a:p>
        </p:txBody>
      </p:sp>
      <p:sp>
        <p:nvSpPr>
          <p:cNvPr id="19" name="TextBox 18">
            <a:extLst>
              <a:ext uri="{FF2B5EF4-FFF2-40B4-BE49-F238E27FC236}">
                <a16:creationId xmlns:a16="http://schemas.microsoft.com/office/drawing/2014/main" id="{E55A0416-3A0C-4372-81A1-07B05CCA4640}"/>
              </a:ext>
            </a:extLst>
          </p:cNvPr>
          <p:cNvSpPr txBox="1"/>
          <p:nvPr/>
        </p:nvSpPr>
        <p:spPr>
          <a:xfrm>
            <a:off x="350827" y="3469957"/>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2</a:t>
            </a:r>
          </a:p>
        </p:txBody>
      </p:sp>
      <p:sp>
        <p:nvSpPr>
          <p:cNvPr id="20" name="TextBox 19">
            <a:extLst>
              <a:ext uri="{FF2B5EF4-FFF2-40B4-BE49-F238E27FC236}">
                <a16:creationId xmlns:a16="http://schemas.microsoft.com/office/drawing/2014/main" id="{5C547A47-A435-4ED1-876B-B3DA6E04D5D3}"/>
              </a:ext>
            </a:extLst>
          </p:cNvPr>
          <p:cNvSpPr txBox="1"/>
          <p:nvPr/>
        </p:nvSpPr>
        <p:spPr>
          <a:xfrm>
            <a:off x="350827" y="4498353"/>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3</a:t>
            </a:r>
          </a:p>
        </p:txBody>
      </p:sp>
      <p:sp>
        <p:nvSpPr>
          <p:cNvPr id="21" name="TextBox 20">
            <a:extLst>
              <a:ext uri="{FF2B5EF4-FFF2-40B4-BE49-F238E27FC236}">
                <a16:creationId xmlns:a16="http://schemas.microsoft.com/office/drawing/2014/main" id="{E33B4771-159C-47D7-ACEE-CD2CC35C4C93}"/>
              </a:ext>
            </a:extLst>
          </p:cNvPr>
          <p:cNvSpPr txBox="1"/>
          <p:nvPr/>
        </p:nvSpPr>
        <p:spPr>
          <a:xfrm>
            <a:off x="350827" y="5520611"/>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4</a:t>
            </a:r>
          </a:p>
        </p:txBody>
      </p:sp>
      <p:sp>
        <p:nvSpPr>
          <p:cNvPr id="22" name="TextBox 21">
            <a:extLst>
              <a:ext uri="{FF2B5EF4-FFF2-40B4-BE49-F238E27FC236}">
                <a16:creationId xmlns:a16="http://schemas.microsoft.com/office/drawing/2014/main" id="{F2216986-8C81-4051-A54B-5F0D01829803}"/>
              </a:ext>
            </a:extLst>
          </p:cNvPr>
          <p:cNvSpPr txBox="1"/>
          <p:nvPr/>
        </p:nvSpPr>
        <p:spPr>
          <a:xfrm>
            <a:off x="822044" y="2513852"/>
            <a:ext cx="5975920" cy="769441"/>
          </a:xfrm>
          <a:prstGeom prst="rect">
            <a:avLst/>
          </a:prstGeom>
          <a:noFill/>
        </p:spPr>
        <p:txBody>
          <a:bodyPr wrap="square" rtlCol="0">
            <a:spAutoFit/>
          </a:bodyPr>
          <a:lstStyle/>
          <a:p>
            <a:r>
              <a:rPr lang="en-US" sz="2200" b="1" dirty="0"/>
              <a:t>Vision, mission and values that are routinely used</a:t>
            </a:r>
          </a:p>
        </p:txBody>
      </p:sp>
      <p:sp>
        <p:nvSpPr>
          <p:cNvPr id="23" name="TextBox 22">
            <a:extLst>
              <a:ext uri="{FF2B5EF4-FFF2-40B4-BE49-F238E27FC236}">
                <a16:creationId xmlns:a16="http://schemas.microsoft.com/office/drawing/2014/main" id="{C3620DB7-0145-4D0D-AD5C-34A94A63A5A8}"/>
              </a:ext>
            </a:extLst>
          </p:cNvPr>
          <p:cNvSpPr txBox="1"/>
          <p:nvPr/>
        </p:nvSpPr>
        <p:spPr>
          <a:xfrm>
            <a:off x="890331" y="3439180"/>
            <a:ext cx="5975920" cy="769441"/>
          </a:xfrm>
          <a:prstGeom prst="rect">
            <a:avLst/>
          </a:prstGeom>
          <a:noFill/>
        </p:spPr>
        <p:txBody>
          <a:bodyPr wrap="square" rtlCol="0">
            <a:spAutoFit/>
          </a:bodyPr>
          <a:lstStyle/>
          <a:p>
            <a:r>
              <a:rPr lang="en-US" sz="2200" b="1" dirty="0"/>
              <a:t>Effective ways to learn the outcomes that each person wants</a:t>
            </a:r>
          </a:p>
        </p:txBody>
      </p:sp>
      <p:sp>
        <p:nvSpPr>
          <p:cNvPr id="24" name="TextBox 23">
            <a:extLst>
              <a:ext uri="{FF2B5EF4-FFF2-40B4-BE49-F238E27FC236}">
                <a16:creationId xmlns:a16="http://schemas.microsoft.com/office/drawing/2014/main" id="{065827C8-30C5-4961-BCA7-6EFD500FE250}"/>
              </a:ext>
            </a:extLst>
          </p:cNvPr>
          <p:cNvSpPr txBox="1"/>
          <p:nvPr/>
        </p:nvSpPr>
        <p:spPr>
          <a:xfrm>
            <a:off x="822044" y="4464507"/>
            <a:ext cx="5975920" cy="769441"/>
          </a:xfrm>
          <a:prstGeom prst="rect">
            <a:avLst/>
          </a:prstGeom>
          <a:noFill/>
        </p:spPr>
        <p:txBody>
          <a:bodyPr wrap="square" rtlCol="0">
            <a:spAutoFit/>
          </a:bodyPr>
          <a:lstStyle/>
          <a:p>
            <a:r>
              <a:rPr lang="en-US" sz="2200" b="1" dirty="0"/>
              <a:t>Engaged staff who use the skills needed for implementation</a:t>
            </a:r>
          </a:p>
        </p:txBody>
      </p:sp>
      <p:sp>
        <p:nvSpPr>
          <p:cNvPr id="25" name="TextBox 24">
            <a:extLst>
              <a:ext uri="{FF2B5EF4-FFF2-40B4-BE49-F238E27FC236}">
                <a16:creationId xmlns:a16="http://schemas.microsoft.com/office/drawing/2014/main" id="{EC948176-D945-4C7B-BCD2-5DEE149250C2}"/>
              </a:ext>
            </a:extLst>
          </p:cNvPr>
          <p:cNvSpPr txBox="1"/>
          <p:nvPr/>
        </p:nvSpPr>
        <p:spPr>
          <a:xfrm>
            <a:off x="822044" y="5489834"/>
            <a:ext cx="5975920" cy="769441"/>
          </a:xfrm>
          <a:prstGeom prst="rect">
            <a:avLst/>
          </a:prstGeom>
          <a:noFill/>
        </p:spPr>
        <p:txBody>
          <a:bodyPr wrap="square" rtlCol="0">
            <a:spAutoFit/>
          </a:bodyPr>
          <a:lstStyle/>
          <a:p>
            <a:r>
              <a:rPr lang="en-US" sz="2200" b="1" dirty="0"/>
              <a:t>Planning, practices, and supports that are Trauma Informed</a:t>
            </a:r>
          </a:p>
        </p:txBody>
      </p:sp>
    </p:spTree>
    <p:extLst>
      <p:ext uri="{BB962C8B-B14F-4D97-AF65-F5344CB8AC3E}">
        <p14:creationId xmlns:p14="http://schemas.microsoft.com/office/powerpoint/2010/main" val="2791440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descr="A picture containing bird, window, standing, reaching&#10;&#10;Description automatically generated">
            <a:extLst>
              <a:ext uri="{FF2B5EF4-FFF2-40B4-BE49-F238E27FC236}">
                <a16:creationId xmlns:a16="http://schemas.microsoft.com/office/drawing/2014/main" id="{0CB40E20-E16B-4A91-938B-64631821F8D4}"/>
              </a:ext>
            </a:extLst>
          </p:cNvPr>
          <p:cNvPicPr>
            <a:picLocks noChangeAspect="1"/>
          </p:cNvPicPr>
          <p:nvPr/>
        </p:nvPicPr>
        <p:blipFill rotWithShape="1">
          <a:blip r:embed="rId2"/>
          <a:srcRect r="16259" b="-1"/>
          <a:stretch/>
        </p:blipFill>
        <p:spPr>
          <a:xfrm>
            <a:off x="3523488" y="10"/>
            <a:ext cx="8668512" cy="6857990"/>
          </a:xfrm>
          <a:prstGeom prst="rect">
            <a:avLst/>
          </a:prstGeom>
        </p:spPr>
      </p:pic>
      <p:sp>
        <p:nvSpPr>
          <p:cNvPr id="44" name="Rectangle 4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a:xfrm>
            <a:off x="365665" y="1053274"/>
            <a:ext cx="7346700" cy="1333566"/>
          </a:xfrm>
        </p:spPr>
        <p:txBody>
          <a:bodyPr anchor="b">
            <a:noAutofit/>
          </a:bodyPr>
          <a:lstStyle/>
          <a:p>
            <a:r>
              <a:rPr lang="en-US" sz="4000" dirty="0">
                <a:solidFill>
                  <a:schemeClr val="accent2"/>
                </a:solidFill>
              </a:rPr>
              <a:t>Person-Centered System: </a:t>
            </a:r>
            <a:br>
              <a:rPr lang="en-US" sz="4000" dirty="0">
                <a:solidFill>
                  <a:schemeClr val="accent2"/>
                </a:solidFill>
              </a:rPr>
            </a:br>
            <a:r>
              <a:rPr lang="en-US" sz="4000" dirty="0">
                <a:solidFill>
                  <a:schemeClr val="accent2"/>
                </a:solidFill>
              </a:rPr>
              <a:t>8 Parts Must Work Together</a:t>
            </a:r>
          </a:p>
        </p:txBody>
      </p:sp>
      <p:sp>
        <p:nvSpPr>
          <p:cNvPr id="46" name="Rectangle 4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ooter Placeholder 8">
            <a:extLst>
              <a:ext uri="{FF2B5EF4-FFF2-40B4-BE49-F238E27FC236}">
                <a16:creationId xmlns:a16="http://schemas.microsoft.com/office/drawing/2014/main" id="{B9B95D70-F4E9-4A0A-B0D8-02B9D8F7D888}"/>
              </a:ext>
            </a:extLst>
          </p:cNvPr>
          <p:cNvSpPr>
            <a:spLocks noGrp="1"/>
          </p:cNvSpPr>
          <p:nvPr>
            <p:ph type="ftr" sz="quarter" idx="11"/>
          </p:nvPr>
        </p:nvSpPr>
        <p:spPr>
          <a:xfrm>
            <a:off x="0" y="6356350"/>
            <a:ext cx="12192000" cy="501650"/>
          </a:xfrm>
          <a:solidFill>
            <a:schemeClr val="accent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87482"/>
              </a:solidFill>
              <a:effectLst/>
              <a:uLnTx/>
              <a:uFillTx/>
              <a:latin typeface="Arial"/>
              <a:ea typeface="+mn-ea"/>
              <a:cs typeface="+mn-cs"/>
            </a:endParaRPr>
          </a:p>
        </p:txBody>
      </p:sp>
      <p:sp>
        <p:nvSpPr>
          <p:cNvPr id="18" name="TextBox 17">
            <a:extLst>
              <a:ext uri="{FF2B5EF4-FFF2-40B4-BE49-F238E27FC236}">
                <a16:creationId xmlns:a16="http://schemas.microsoft.com/office/drawing/2014/main" id="{23E2D37E-D236-48D4-B3A7-A7EAC9234A88}"/>
              </a:ext>
            </a:extLst>
          </p:cNvPr>
          <p:cNvSpPr txBox="1"/>
          <p:nvPr/>
        </p:nvSpPr>
        <p:spPr>
          <a:xfrm>
            <a:off x="350827" y="2484510"/>
            <a:ext cx="4297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D34727"/>
                </a:solidFill>
                <a:latin typeface="Segoe UI Black"/>
              </a:rPr>
              <a:t>5</a:t>
            </a:r>
            <a:endParaRPr kumimoji="0" lang="en-US" sz="4000" b="0" i="0" u="none" strike="noStrike" kern="1200" cap="none" spc="0" normalizeH="0" baseline="0" noProof="0" dirty="0">
              <a:ln>
                <a:noFill/>
              </a:ln>
              <a:solidFill>
                <a:srgbClr val="D34727"/>
              </a:solidFill>
              <a:effectLst/>
              <a:uLnTx/>
              <a:uFillTx/>
              <a:latin typeface="Segoe UI Black"/>
              <a:ea typeface="+mn-ea"/>
              <a:cs typeface="+mn-cs"/>
            </a:endParaRPr>
          </a:p>
        </p:txBody>
      </p:sp>
      <p:sp>
        <p:nvSpPr>
          <p:cNvPr id="19" name="TextBox 18">
            <a:extLst>
              <a:ext uri="{FF2B5EF4-FFF2-40B4-BE49-F238E27FC236}">
                <a16:creationId xmlns:a16="http://schemas.microsoft.com/office/drawing/2014/main" id="{E55A0416-3A0C-4372-81A1-07B05CCA4640}"/>
              </a:ext>
            </a:extLst>
          </p:cNvPr>
          <p:cNvSpPr txBox="1"/>
          <p:nvPr/>
        </p:nvSpPr>
        <p:spPr>
          <a:xfrm>
            <a:off x="350827" y="3419922"/>
            <a:ext cx="4297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D34727"/>
                </a:solidFill>
                <a:latin typeface="Segoe UI Black"/>
              </a:rPr>
              <a:t>6</a:t>
            </a:r>
            <a:endParaRPr kumimoji="0" lang="en-US" sz="4000" b="0" i="0" u="none" strike="noStrike" kern="1200" cap="none" spc="0" normalizeH="0" baseline="0" noProof="0" dirty="0">
              <a:ln>
                <a:noFill/>
              </a:ln>
              <a:solidFill>
                <a:srgbClr val="D34727"/>
              </a:solidFill>
              <a:effectLst/>
              <a:uLnTx/>
              <a:uFillTx/>
              <a:latin typeface="Segoe UI Black"/>
              <a:ea typeface="+mn-ea"/>
              <a:cs typeface="+mn-cs"/>
            </a:endParaRPr>
          </a:p>
        </p:txBody>
      </p:sp>
      <p:sp>
        <p:nvSpPr>
          <p:cNvPr id="20" name="TextBox 19">
            <a:extLst>
              <a:ext uri="{FF2B5EF4-FFF2-40B4-BE49-F238E27FC236}">
                <a16:creationId xmlns:a16="http://schemas.microsoft.com/office/drawing/2014/main" id="{5C547A47-A435-4ED1-876B-B3DA6E04D5D3}"/>
              </a:ext>
            </a:extLst>
          </p:cNvPr>
          <p:cNvSpPr txBox="1"/>
          <p:nvPr/>
        </p:nvSpPr>
        <p:spPr>
          <a:xfrm>
            <a:off x="350827" y="4420430"/>
            <a:ext cx="4297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D34727"/>
                </a:solidFill>
                <a:latin typeface="Segoe UI Black"/>
              </a:rPr>
              <a:t>7</a:t>
            </a:r>
            <a:endParaRPr kumimoji="0" lang="en-US" sz="4000" b="0" i="0" u="none" strike="noStrike" kern="1200" cap="none" spc="0" normalizeH="0" baseline="0" noProof="0" dirty="0">
              <a:ln>
                <a:noFill/>
              </a:ln>
              <a:solidFill>
                <a:srgbClr val="D34727"/>
              </a:solidFill>
              <a:effectLst/>
              <a:uLnTx/>
              <a:uFillTx/>
              <a:latin typeface="Segoe UI Black"/>
              <a:ea typeface="+mn-ea"/>
              <a:cs typeface="+mn-cs"/>
            </a:endParaRPr>
          </a:p>
        </p:txBody>
      </p:sp>
      <p:sp>
        <p:nvSpPr>
          <p:cNvPr id="21" name="TextBox 20">
            <a:extLst>
              <a:ext uri="{FF2B5EF4-FFF2-40B4-BE49-F238E27FC236}">
                <a16:creationId xmlns:a16="http://schemas.microsoft.com/office/drawing/2014/main" id="{E33B4771-159C-47D7-ACEE-CD2CC35C4C93}"/>
              </a:ext>
            </a:extLst>
          </p:cNvPr>
          <p:cNvSpPr txBox="1"/>
          <p:nvPr/>
        </p:nvSpPr>
        <p:spPr>
          <a:xfrm>
            <a:off x="350827" y="5427351"/>
            <a:ext cx="4297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D34727"/>
                </a:solidFill>
                <a:latin typeface="Segoe UI Black"/>
              </a:rPr>
              <a:t>8</a:t>
            </a:r>
            <a:endParaRPr kumimoji="0" lang="en-US" sz="4000" b="0" i="0" u="none" strike="noStrike" kern="1200" cap="none" spc="0" normalizeH="0" baseline="0" noProof="0" dirty="0">
              <a:ln>
                <a:noFill/>
              </a:ln>
              <a:solidFill>
                <a:srgbClr val="D34727"/>
              </a:solidFill>
              <a:effectLst/>
              <a:uLnTx/>
              <a:uFillTx/>
              <a:latin typeface="Segoe UI Black"/>
              <a:ea typeface="+mn-ea"/>
              <a:cs typeface="+mn-cs"/>
            </a:endParaRPr>
          </a:p>
        </p:txBody>
      </p:sp>
      <p:sp>
        <p:nvSpPr>
          <p:cNvPr id="22" name="TextBox 21">
            <a:extLst>
              <a:ext uri="{FF2B5EF4-FFF2-40B4-BE49-F238E27FC236}">
                <a16:creationId xmlns:a16="http://schemas.microsoft.com/office/drawing/2014/main" id="{F2216986-8C81-4051-A54B-5F0D01829803}"/>
              </a:ext>
            </a:extLst>
          </p:cNvPr>
          <p:cNvSpPr txBox="1"/>
          <p:nvPr/>
        </p:nvSpPr>
        <p:spPr>
          <a:xfrm>
            <a:off x="851160" y="2456604"/>
            <a:ext cx="637571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a:ea typeface="+mn-ea"/>
                <a:cs typeface="+mn-cs"/>
              </a:rPr>
              <a:t>Alignment of external and internal pressures to support the first four parts</a:t>
            </a:r>
          </a:p>
        </p:txBody>
      </p:sp>
      <p:sp>
        <p:nvSpPr>
          <p:cNvPr id="23" name="TextBox 22">
            <a:extLst>
              <a:ext uri="{FF2B5EF4-FFF2-40B4-BE49-F238E27FC236}">
                <a16:creationId xmlns:a16="http://schemas.microsoft.com/office/drawing/2014/main" id="{C3620DB7-0145-4D0D-AD5C-34A94A63A5A8}"/>
              </a:ext>
            </a:extLst>
          </p:cNvPr>
          <p:cNvSpPr txBox="1"/>
          <p:nvPr/>
        </p:nvSpPr>
        <p:spPr>
          <a:xfrm>
            <a:off x="851160" y="3224283"/>
            <a:ext cx="630004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a:ea typeface="+mn-ea"/>
                <a:cs typeface="+mn-cs"/>
              </a:rPr>
              <a:t>External and internal advocacy for </a:t>
            </a:r>
            <a:r>
              <a:rPr lang="en-US" sz="2200" b="1" dirty="0">
                <a:solidFill>
                  <a:srgbClr val="000000"/>
                </a:solidFill>
                <a:latin typeface="Arial"/>
              </a:rPr>
              <a:t>the vision and alignment, including what does and does not get public funding</a:t>
            </a:r>
            <a:endParaRPr kumimoji="0" lang="en-US" sz="2200" b="1"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Box 23">
            <a:extLst>
              <a:ext uri="{FF2B5EF4-FFF2-40B4-BE49-F238E27FC236}">
                <a16:creationId xmlns:a16="http://schemas.microsoft.com/office/drawing/2014/main" id="{065827C8-30C5-4961-BCA7-6EFD500FE250}"/>
              </a:ext>
            </a:extLst>
          </p:cNvPr>
          <p:cNvSpPr txBox="1"/>
          <p:nvPr/>
        </p:nvSpPr>
        <p:spPr>
          <a:xfrm>
            <a:off x="836883" y="4395067"/>
            <a:ext cx="699649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a:ea typeface="+mn-ea"/>
                <a:cs typeface="+mn-cs"/>
              </a:rPr>
              <a:t>A quality measurement system that measures effectiveness and identifies areas for improvement</a:t>
            </a:r>
          </a:p>
        </p:txBody>
      </p:sp>
      <p:sp>
        <p:nvSpPr>
          <p:cNvPr id="25" name="TextBox 24">
            <a:extLst>
              <a:ext uri="{FF2B5EF4-FFF2-40B4-BE49-F238E27FC236}">
                <a16:creationId xmlns:a16="http://schemas.microsoft.com/office/drawing/2014/main" id="{EC948176-D945-4C7B-BCD2-5DEE149250C2}"/>
              </a:ext>
            </a:extLst>
          </p:cNvPr>
          <p:cNvSpPr txBox="1"/>
          <p:nvPr/>
        </p:nvSpPr>
        <p:spPr>
          <a:xfrm>
            <a:off x="836883" y="5227296"/>
            <a:ext cx="667965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a:ea typeface="+mn-ea"/>
                <a:cs typeface="+mn-cs"/>
              </a:rPr>
              <a:t>Leaders that understand all the above and engage in sustained and consistent actions for their implementation</a:t>
            </a:r>
          </a:p>
        </p:txBody>
      </p:sp>
    </p:spTree>
    <p:extLst>
      <p:ext uri="{BB962C8B-B14F-4D97-AF65-F5344CB8AC3E}">
        <p14:creationId xmlns:p14="http://schemas.microsoft.com/office/powerpoint/2010/main" val="172171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B018-16AE-4089-AF99-F83CDBF6CC0B}"/>
              </a:ext>
            </a:extLst>
          </p:cNvPr>
          <p:cNvSpPr>
            <a:spLocks noGrp="1"/>
          </p:cNvSpPr>
          <p:nvPr>
            <p:ph type="title"/>
          </p:nvPr>
        </p:nvSpPr>
        <p:spPr/>
        <p:txBody>
          <a:bodyPr/>
          <a:lstStyle/>
          <a:p>
            <a:r>
              <a:rPr lang="en-US" dirty="0">
                <a:solidFill>
                  <a:schemeClr val="accent2"/>
                </a:solidFill>
              </a:rPr>
              <a:t>Agenda</a:t>
            </a:r>
          </a:p>
        </p:txBody>
      </p:sp>
      <p:sp>
        <p:nvSpPr>
          <p:cNvPr id="5" name="Footer Placeholder 8">
            <a:extLst>
              <a:ext uri="{FF2B5EF4-FFF2-40B4-BE49-F238E27FC236}">
                <a16:creationId xmlns:a16="http://schemas.microsoft.com/office/drawing/2014/main" id="{2136F11C-6622-4A6D-A9D9-854CAB6D90C1}"/>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graphicFrame>
        <p:nvGraphicFramePr>
          <p:cNvPr id="4" name="Table 5">
            <a:extLst>
              <a:ext uri="{FF2B5EF4-FFF2-40B4-BE49-F238E27FC236}">
                <a16:creationId xmlns:a16="http://schemas.microsoft.com/office/drawing/2014/main" id="{B229621F-D9B2-4141-B89A-24BF69732E57}"/>
              </a:ext>
            </a:extLst>
          </p:cNvPr>
          <p:cNvGraphicFramePr>
            <a:graphicFrameLocks noGrp="1"/>
          </p:cNvGraphicFramePr>
          <p:nvPr>
            <p:extLst>
              <p:ext uri="{D42A27DB-BD31-4B8C-83A1-F6EECF244321}">
                <p14:modId xmlns:p14="http://schemas.microsoft.com/office/powerpoint/2010/main" val="1661148412"/>
              </p:ext>
            </p:extLst>
          </p:nvPr>
        </p:nvGraphicFramePr>
        <p:xfrm>
          <a:off x="838200" y="1690688"/>
          <a:ext cx="10515599" cy="4513391"/>
        </p:xfrm>
        <a:graphic>
          <a:graphicData uri="http://schemas.openxmlformats.org/drawingml/2006/table">
            <a:tbl>
              <a:tblPr firstRow="1" bandRow="1">
                <a:tableStyleId>{2D5ABB26-0587-4C30-8999-92F81FD0307C}</a:tableStyleId>
              </a:tblPr>
              <a:tblGrid>
                <a:gridCol w="2135680">
                  <a:extLst>
                    <a:ext uri="{9D8B030D-6E8A-4147-A177-3AD203B41FA5}">
                      <a16:colId xmlns:a16="http://schemas.microsoft.com/office/drawing/2014/main" val="2942621205"/>
                    </a:ext>
                  </a:extLst>
                </a:gridCol>
                <a:gridCol w="8379919">
                  <a:extLst>
                    <a:ext uri="{9D8B030D-6E8A-4147-A177-3AD203B41FA5}">
                      <a16:colId xmlns:a16="http://schemas.microsoft.com/office/drawing/2014/main" val="3708790715"/>
                    </a:ext>
                  </a:extLst>
                </a:gridCol>
              </a:tblGrid>
              <a:tr h="901510">
                <a:tc>
                  <a:txBody>
                    <a:bodyPr/>
                    <a:lstStyle/>
                    <a:p>
                      <a:r>
                        <a:rPr lang="en-US" sz="2400" dirty="0"/>
                        <a:t>10:30 - 10:40</a:t>
                      </a:r>
                    </a:p>
                  </a:txBody>
                  <a:tcPr/>
                </a:tc>
                <a:tc>
                  <a:txBody>
                    <a:bodyPr/>
                    <a:lstStyle/>
                    <a:p>
                      <a:r>
                        <a:rPr lang="en-US" sz="2400" b="1" dirty="0">
                          <a:solidFill>
                            <a:schemeClr val="tx2"/>
                          </a:solidFill>
                        </a:rPr>
                        <a:t>Welcome</a:t>
                      </a:r>
                    </a:p>
                    <a:p>
                      <a:r>
                        <a:rPr lang="en-US" sz="1800" b="0" i="1" dirty="0"/>
                        <a:t>Carlotta McCleary and Chris Jones</a:t>
                      </a:r>
                    </a:p>
                  </a:txBody>
                  <a:tcPr/>
                </a:tc>
                <a:extLst>
                  <a:ext uri="{0D108BD9-81ED-4DB2-BD59-A6C34878D82A}">
                    <a16:rowId xmlns:a16="http://schemas.microsoft.com/office/drawing/2014/main" val="812565010"/>
                  </a:ext>
                </a:extLst>
              </a:tr>
              <a:tr h="585231">
                <a:tc>
                  <a:txBody>
                    <a:bodyPr/>
                    <a:lstStyle/>
                    <a:p>
                      <a:r>
                        <a:rPr lang="en-US" sz="2400" dirty="0"/>
                        <a:t>10:40 - 11:10</a:t>
                      </a:r>
                    </a:p>
                  </a:txBody>
                  <a:tcPr/>
                </a:tc>
                <a:tc>
                  <a:txBody>
                    <a:bodyPr/>
                    <a:lstStyle/>
                    <a:p>
                      <a:r>
                        <a:rPr lang="en-US" sz="2400" b="1" dirty="0">
                          <a:solidFill>
                            <a:schemeClr val="tx2"/>
                          </a:solidFill>
                        </a:rPr>
                        <a:t>Presentation</a:t>
                      </a:r>
                    </a:p>
                    <a:p>
                      <a:r>
                        <a:rPr lang="en-US" sz="1800" b="0" i="1" kern="1200" dirty="0">
                          <a:solidFill>
                            <a:schemeClr val="tx1"/>
                          </a:solidFill>
                          <a:latin typeface="+mn-lt"/>
                          <a:ea typeface="+mn-ea"/>
                          <a:cs typeface="+mn-cs"/>
                        </a:rPr>
                        <a:t>Michael Smull</a:t>
                      </a:r>
                    </a:p>
                  </a:txBody>
                  <a:tcPr/>
                </a:tc>
                <a:extLst>
                  <a:ext uri="{0D108BD9-81ED-4DB2-BD59-A6C34878D82A}">
                    <a16:rowId xmlns:a16="http://schemas.microsoft.com/office/drawing/2014/main" val="1763165354"/>
                  </a:ext>
                </a:extLst>
              </a:tr>
              <a:tr h="585231">
                <a:tc>
                  <a:txBody>
                    <a:bodyPr/>
                    <a:lstStyle/>
                    <a:p>
                      <a:r>
                        <a:rPr lang="en-US" sz="2400" dirty="0"/>
                        <a:t>11:10 - 11:15</a:t>
                      </a:r>
                    </a:p>
                  </a:txBody>
                  <a:tcPr/>
                </a:tc>
                <a:tc>
                  <a:txBody>
                    <a:bodyPr/>
                    <a:lstStyle/>
                    <a:p>
                      <a:r>
                        <a:rPr lang="en-US" sz="2400" b="1" dirty="0">
                          <a:solidFill>
                            <a:schemeClr val="tx2"/>
                          </a:solidFill>
                        </a:rPr>
                        <a:t>Break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Word Cloud</a:t>
                      </a:r>
                    </a:p>
                  </a:txBody>
                  <a:tcPr/>
                </a:tc>
                <a:extLst>
                  <a:ext uri="{0D108BD9-81ED-4DB2-BD59-A6C34878D82A}">
                    <a16:rowId xmlns:a16="http://schemas.microsoft.com/office/drawing/2014/main" val="3621002254"/>
                  </a:ext>
                </a:extLst>
              </a:tr>
              <a:tr h="585231">
                <a:tc>
                  <a:txBody>
                    <a:bodyPr/>
                    <a:lstStyle/>
                    <a:p>
                      <a:r>
                        <a:rPr lang="en-US" sz="2400" dirty="0"/>
                        <a:t>11:15 - 11:20</a:t>
                      </a:r>
                    </a:p>
                  </a:txBody>
                  <a:tcPr/>
                </a:tc>
                <a:tc>
                  <a:txBody>
                    <a:bodyPr/>
                    <a:lstStyle/>
                    <a:p>
                      <a:r>
                        <a:rPr lang="en-US" sz="2400" b="1" dirty="0">
                          <a:solidFill>
                            <a:schemeClr val="tx2"/>
                          </a:solidFill>
                        </a:rPr>
                        <a:t>Welcome Back</a:t>
                      </a:r>
                    </a:p>
                  </a:txBody>
                  <a:tcPr/>
                </a:tc>
                <a:extLst>
                  <a:ext uri="{0D108BD9-81ED-4DB2-BD59-A6C34878D82A}">
                    <a16:rowId xmlns:a16="http://schemas.microsoft.com/office/drawing/2014/main" val="3493200458"/>
                  </a:ext>
                </a:extLst>
              </a:tr>
              <a:tr h="978379">
                <a:tc>
                  <a:txBody>
                    <a:bodyPr/>
                    <a:lstStyle/>
                    <a:p>
                      <a:r>
                        <a:rPr lang="en-US" sz="2400" dirty="0"/>
                        <a:t>11:20 - 11:55</a:t>
                      </a:r>
                    </a:p>
                  </a:txBody>
                  <a:tcPr/>
                </a:tc>
                <a:tc>
                  <a:txBody>
                    <a:bodyPr/>
                    <a:lstStyle/>
                    <a:p>
                      <a:r>
                        <a:rPr lang="en-US" sz="2400" b="1" dirty="0">
                          <a:solidFill>
                            <a:schemeClr val="tx2"/>
                          </a:solidFill>
                        </a:rPr>
                        <a:t>Panel of Individuals with Shared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dirty="0"/>
                        <a:t>Jake Anderson, Sheryl Beard and Tanya RedRoad</a:t>
                      </a:r>
                    </a:p>
                  </a:txBody>
                  <a:tcPr/>
                </a:tc>
                <a:extLst>
                  <a:ext uri="{0D108BD9-81ED-4DB2-BD59-A6C34878D82A}">
                    <a16:rowId xmlns:a16="http://schemas.microsoft.com/office/drawing/2014/main" val="2566586874"/>
                  </a:ext>
                </a:extLst>
              </a:tr>
              <a:tr h="585231">
                <a:tc>
                  <a:txBody>
                    <a:bodyPr/>
                    <a:lstStyle/>
                    <a:p>
                      <a:r>
                        <a:rPr lang="en-US" sz="2400" dirty="0"/>
                        <a:t>11:55 - 12:00</a:t>
                      </a:r>
                    </a:p>
                  </a:txBody>
                  <a:tcPr/>
                </a:tc>
                <a:tc>
                  <a:txBody>
                    <a:bodyPr/>
                    <a:lstStyle/>
                    <a:p>
                      <a:r>
                        <a:rPr lang="en-US" sz="2400" b="1" dirty="0">
                          <a:solidFill>
                            <a:schemeClr val="tx2"/>
                          </a:solidFill>
                        </a:rPr>
                        <a:t>Closing + Next Steps</a:t>
                      </a:r>
                    </a:p>
                  </a:txBody>
                  <a:tcPr/>
                </a:tc>
                <a:extLst>
                  <a:ext uri="{0D108BD9-81ED-4DB2-BD59-A6C34878D82A}">
                    <a16:rowId xmlns:a16="http://schemas.microsoft.com/office/drawing/2014/main" val="3037881840"/>
                  </a:ext>
                </a:extLst>
              </a:tr>
            </a:tbl>
          </a:graphicData>
        </a:graphic>
      </p:graphicFrame>
    </p:spTree>
    <p:extLst>
      <p:ext uri="{BB962C8B-B14F-4D97-AF65-F5344CB8AC3E}">
        <p14:creationId xmlns:p14="http://schemas.microsoft.com/office/powerpoint/2010/main" val="2767450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p:txBody>
          <a:bodyPr/>
          <a:lstStyle/>
          <a:p>
            <a:r>
              <a:rPr lang="en-US" dirty="0">
                <a:solidFill>
                  <a:schemeClr val="accent2"/>
                </a:solidFill>
              </a:rPr>
              <a:t>Leaders Support a Positive Organizational Culture</a:t>
            </a:r>
          </a:p>
        </p:txBody>
      </p:sp>
      <p:sp>
        <p:nvSpPr>
          <p:cNvPr id="7" name="Footer Placeholder 8">
            <a:extLst>
              <a:ext uri="{FF2B5EF4-FFF2-40B4-BE49-F238E27FC236}">
                <a16:creationId xmlns:a16="http://schemas.microsoft.com/office/drawing/2014/main" id="{94042900-2C5E-4489-8350-31EC1D27273A}"/>
              </a:ext>
            </a:extLst>
          </p:cNvPr>
          <p:cNvSpPr>
            <a:spLocks noGrp="1"/>
          </p:cNvSpPr>
          <p:nvPr>
            <p:ph type="ftr" sz="quarter" idx="11"/>
          </p:nvPr>
        </p:nvSpPr>
        <p:spPr>
          <a:xfrm>
            <a:off x="0" y="6356350"/>
            <a:ext cx="12192000" cy="501650"/>
          </a:xfrm>
          <a:solidFill>
            <a:schemeClr val="accent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87482"/>
              </a:solidFill>
              <a:effectLst/>
              <a:uLnTx/>
              <a:uFillTx/>
              <a:latin typeface="Arial"/>
              <a:ea typeface="+mn-ea"/>
              <a:cs typeface="+mn-cs"/>
            </a:endParaRPr>
          </a:p>
        </p:txBody>
      </p:sp>
      <p:graphicFrame>
        <p:nvGraphicFramePr>
          <p:cNvPr id="9" name="Content Placeholder 2">
            <a:extLst>
              <a:ext uri="{FF2B5EF4-FFF2-40B4-BE49-F238E27FC236}">
                <a16:creationId xmlns:a16="http://schemas.microsoft.com/office/drawing/2014/main" id="{DE50F2B5-39FE-4B4B-8BF5-3B17665953A9}"/>
              </a:ext>
            </a:extLst>
          </p:cNvPr>
          <p:cNvGraphicFramePr>
            <a:graphicFrameLocks/>
          </p:cNvGraphicFramePr>
          <p:nvPr>
            <p:extLst>
              <p:ext uri="{D42A27DB-BD31-4B8C-83A1-F6EECF244321}">
                <p14:modId xmlns:p14="http://schemas.microsoft.com/office/powerpoint/2010/main" val="2450389735"/>
              </p:ext>
            </p:extLst>
          </p:nvPr>
        </p:nvGraphicFramePr>
        <p:xfrm>
          <a:off x="738231" y="2382473"/>
          <a:ext cx="10615569" cy="3875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FEC0A2AB-B916-41C4-9A06-1AD9EF601835}"/>
              </a:ext>
            </a:extLst>
          </p:cNvPr>
          <p:cNvSpPr txBox="1">
            <a:spLocks/>
          </p:cNvSpPr>
          <p:nvPr/>
        </p:nvSpPr>
        <p:spPr>
          <a:xfrm>
            <a:off x="838199" y="1835214"/>
            <a:ext cx="10852484" cy="463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400" b="1" dirty="0">
                <a:solidFill>
                  <a:schemeClr val="accent1"/>
                </a:solidFill>
              </a:rPr>
              <a:t>Build/Maintain Positive: </a:t>
            </a:r>
          </a:p>
        </p:txBody>
      </p:sp>
    </p:spTree>
    <p:extLst>
      <p:ext uri="{BB962C8B-B14F-4D97-AF65-F5344CB8AC3E}">
        <p14:creationId xmlns:p14="http://schemas.microsoft.com/office/powerpoint/2010/main" val="3850223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p:txBody>
          <a:bodyPr/>
          <a:lstStyle/>
          <a:p>
            <a:r>
              <a:rPr lang="en-US" dirty="0">
                <a:solidFill>
                  <a:schemeClr val="accent2"/>
                </a:solidFill>
              </a:rPr>
              <a:t>Leaders Support a Positive Organizational Culture</a:t>
            </a:r>
          </a:p>
        </p:txBody>
      </p:sp>
      <p:sp>
        <p:nvSpPr>
          <p:cNvPr id="7" name="Footer Placeholder 8">
            <a:extLst>
              <a:ext uri="{FF2B5EF4-FFF2-40B4-BE49-F238E27FC236}">
                <a16:creationId xmlns:a16="http://schemas.microsoft.com/office/drawing/2014/main" id="{94042900-2C5E-4489-8350-31EC1D27273A}"/>
              </a:ext>
            </a:extLst>
          </p:cNvPr>
          <p:cNvSpPr>
            <a:spLocks noGrp="1"/>
          </p:cNvSpPr>
          <p:nvPr>
            <p:ph type="ftr" sz="quarter" idx="11"/>
          </p:nvPr>
        </p:nvSpPr>
        <p:spPr>
          <a:xfrm>
            <a:off x="0" y="6356350"/>
            <a:ext cx="12192000" cy="501650"/>
          </a:xfrm>
          <a:solidFill>
            <a:schemeClr val="accent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87482"/>
              </a:solidFill>
              <a:effectLst/>
              <a:uLnTx/>
              <a:uFillTx/>
              <a:latin typeface="Arial"/>
              <a:ea typeface="+mn-ea"/>
              <a:cs typeface="+mn-cs"/>
            </a:endParaRPr>
          </a:p>
        </p:txBody>
      </p:sp>
      <p:graphicFrame>
        <p:nvGraphicFramePr>
          <p:cNvPr id="9" name="Content Placeholder 2">
            <a:extLst>
              <a:ext uri="{FF2B5EF4-FFF2-40B4-BE49-F238E27FC236}">
                <a16:creationId xmlns:a16="http://schemas.microsoft.com/office/drawing/2014/main" id="{DE50F2B5-39FE-4B4B-8BF5-3B17665953A9}"/>
              </a:ext>
            </a:extLst>
          </p:cNvPr>
          <p:cNvGraphicFramePr>
            <a:graphicFrameLocks/>
          </p:cNvGraphicFramePr>
          <p:nvPr>
            <p:extLst>
              <p:ext uri="{D42A27DB-BD31-4B8C-83A1-F6EECF244321}">
                <p14:modId xmlns:p14="http://schemas.microsoft.com/office/powerpoint/2010/main" val="3953922870"/>
              </p:ext>
            </p:extLst>
          </p:nvPr>
        </p:nvGraphicFramePr>
        <p:xfrm>
          <a:off x="838199" y="2443109"/>
          <a:ext cx="10615569" cy="327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FEC0A2AB-B916-41C4-9A06-1AD9EF601835}"/>
              </a:ext>
            </a:extLst>
          </p:cNvPr>
          <p:cNvSpPr txBox="1">
            <a:spLocks/>
          </p:cNvSpPr>
          <p:nvPr/>
        </p:nvSpPr>
        <p:spPr>
          <a:xfrm>
            <a:off x="838199" y="1979740"/>
            <a:ext cx="10852484" cy="463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87482"/>
                </a:solidFill>
                <a:effectLst/>
                <a:uLnTx/>
                <a:uFillTx/>
                <a:latin typeface="Arial"/>
                <a:ea typeface="+mn-ea"/>
                <a:cs typeface="+mn-cs"/>
              </a:rPr>
              <a:t>Reduce/Eliminate Negative: </a:t>
            </a:r>
          </a:p>
        </p:txBody>
      </p:sp>
    </p:spTree>
    <p:extLst>
      <p:ext uri="{BB962C8B-B14F-4D97-AF65-F5344CB8AC3E}">
        <p14:creationId xmlns:p14="http://schemas.microsoft.com/office/powerpoint/2010/main" val="196265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p:txBody>
          <a:bodyPr/>
          <a:lstStyle/>
          <a:p>
            <a:r>
              <a:rPr lang="en-US" dirty="0">
                <a:solidFill>
                  <a:schemeClr val="accent2"/>
                </a:solidFill>
              </a:rPr>
              <a:t>Fixing vs. Supporting</a:t>
            </a:r>
          </a:p>
        </p:txBody>
      </p:sp>
      <p:sp>
        <p:nvSpPr>
          <p:cNvPr id="7" name="Footer Placeholder 8">
            <a:extLst>
              <a:ext uri="{FF2B5EF4-FFF2-40B4-BE49-F238E27FC236}">
                <a16:creationId xmlns:a16="http://schemas.microsoft.com/office/drawing/2014/main" id="{94042900-2C5E-4489-8350-31EC1D27273A}"/>
              </a:ext>
            </a:extLst>
          </p:cNvPr>
          <p:cNvSpPr>
            <a:spLocks noGrp="1"/>
          </p:cNvSpPr>
          <p:nvPr>
            <p:ph type="ftr" sz="quarter" idx="11"/>
          </p:nvPr>
        </p:nvSpPr>
        <p:spPr>
          <a:xfrm>
            <a:off x="0" y="6356350"/>
            <a:ext cx="12192000" cy="501650"/>
          </a:xfrm>
          <a:solidFill>
            <a:schemeClr val="accent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87482"/>
              </a:solidFill>
              <a:effectLst/>
              <a:uLnTx/>
              <a:uFillTx/>
              <a:latin typeface="Arial"/>
              <a:ea typeface="+mn-ea"/>
              <a:cs typeface="+mn-cs"/>
            </a:endParaRPr>
          </a:p>
        </p:txBody>
      </p:sp>
      <p:pic>
        <p:nvPicPr>
          <p:cNvPr id="6" name="Picture 11" descr="An image of someone exhibiting power over someone">
            <a:extLst>
              <a:ext uri="{FF2B5EF4-FFF2-40B4-BE49-F238E27FC236}">
                <a16:creationId xmlns:a16="http://schemas.microsoft.com/office/drawing/2014/main" id="{6130953F-F63E-4ACB-9935-212EEDBC78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229" y="2087383"/>
            <a:ext cx="2436876" cy="374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n image of someone who is powerless">
            <a:extLst>
              <a:ext uri="{FF2B5EF4-FFF2-40B4-BE49-F238E27FC236}">
                <a16:creationId xmlns:a16="http://schemas.microsoft.com/office/drawing/2014/main" id="{73370973-19F3-43F7-BC9D-596702D9E4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498990" y="3088346"/>
            <a:ext cx="126808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An image of &quot;Power With&quot; - someone helping another complete a difficult task">
            <a:extLst>
              <a:ext uri="{FF2B5EF4-FFF2-40B4-BE49-F238E27FC236}">
                <a16:creationId xmlns:a16="http://schemas.microsoft.com/office/drawing/2014/main" id="{4DA311B1-A2CB-4170-85EF-69030F04B0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2566" y="1411448"/>
            <a:ext cx="2878843"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FD9B145-8C8E-4EB0-939A-997364287986}"/>
              </a:ext>
            </a:extLst>
          </p:cNvPr>
          <p:cNvSpPr txBox="1"/>
          <p:nvPr/>
        </p:nvSpPr>
        <p:spPr>
          <a:xfrm>
            <a:off x="2620320" y="2069129"/>
            <a:ext cx="23424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ea typeface="+mn-ea"/>
                <a:cs typeface="+mn-cs"/>
              </a:rPr>
              <a:t>Power Over</a:t>
            </a:r>
          </a:p>
        </p:txBody>
      </p:sp>
      <p:sp>
        <p:nvSpPr>
          <p:cNvPr id="13" name="TextBox 12">
            <a:extLst>
              <a:ext uri="{FF2B5EF4-FFF2-40B4-BE49-F238E27FC236}">
                <a16:creationId xmlns:a16="http://schemas.microsoft.com/office/drawing/2014/main" id="{672C3B98-CCBA-4B1E-A42E-151AE15A6EEE}"/>
              </a:ext>
            </a:extLst>
          </p:cNvPr>
          <p:cNvSpPr txBox="1"/>
          <p:nvPr/>
        </p:nvSpPr>
        <p:spPr>
          <a:xfrm>
            <a:off x="7549912" y="3429000"/>
            <a:ext cx="18806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2"/>
                </a:solidFill>
              </a:rPr>
              <a:t>Power</a:t>
            </a:r>
            <a:r>
              <a:rPr kumimoji="0" lang="en-US" sz="2200" b="1"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r>
              <a:rPr lang="en-US" sz="2400" b="1" dirty="0">
                <a:solidFill>
                  <a:schemeClr val="tx2"/>
                </a:solidFill>
              </a:rPr>
              <a:t>With</a:t>
            </a:r>
          </a:p>
        </p:txBody>
      </p:sp>
    </p:spTree>
    <p:extLst>
      <p:ext uri="{BB962C8B-B14F-4D97-AF65-F5344CB8AC3E}">
        <p14:creationId xmlns:p14="http://schemas.microsoft.com/office/powerpoint/2010/main" val="582440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1D50B018-16AE-4089-AF99-F83CDBF6CC0B}"/>
              </a:ext>
            </a:extLst>
          </p:cNvPr>
          <p:cNvSpPr>
            <a:spLocks noGrp="1"/>
          </p:cNvSpPr>
          <p:nvPr>
            <p:ph type="title"/>
          </p:nvPr>
        </p:nvSpPr>
        <p:spPr>
          <a:xfrm>
            <a:off x="2555630" y="1441938"/>
            <a:ext cx="7301433" cy="3974124"/>
          </a:xfrm>
        </p:spPr>
        <p:txBody>
          <a:bodyPr vert="horz" lIns="91440" tIns="45720" rIns="91440" bIns="45720" rtlCol="0" anchor="ctr">
            <a:normAutofit/>
          </a:bodyPr>
          <a:lstStyle/>
          <a:p>
            <a:pPr algn="ctr"/>
            <a:r>
              <a:rPr lang="en-US" sz="5400" dirty="0">
                <a:solidFill>
                  <a:schemeClr val="bg1">
                    <a:lumMod val="95000"/>
                    <a:lumOff val="5000"/>
                  </a:schemeClr>
                </a:solidFill>
              </a:rPr>
              <a:t>Questions + Answers</a:t>
            </a:r>
          </a:p>
        </p:txBody>
      </p:sp>
    </p:spTree>
    <p:extLst>
      <p:ext uri="{BB962C8B-B14F-4D97-AF65-F5344CB8AC3E}">
        <p14:creationId xmlns:p14="http://schemas.microsoft.com/office/powerpoint/2010/main" val="673380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AEFF-4B9C-444E-BFA3-E37324AE1229}"/>
              </a:ext>
            </a:extLst>
          </p:cNvPr>
          <p:cNvSpPr>
            <a:spLocks noGrp="1"/>
          </p:cNvSpPr>
          <p:nvPr>
            <p:ph type="title"/>
          </p:nvPr>
        </p:nvSpPr>
        <p:spPr>
          <a:xfrm>
            <a:off x="838199" y="365125"/>
            <a:ext cx="11025249" cy="1325563"/>
          </a:xfrm>
        </p:spPr>
        <p:txBody>
          <a:bodyPr>
            <a:normAutofit/>
          </a:bodyPr>
          <a:lstStyle/>
          <a:p>
            <a:r>
              <a:rPr lang="en-US" sz="4000" dirty="0">
                <a:solidFill>
                  <a:schemeClr val="accent2"/>
                </a:solidFill>
              </a:rPr>
              <a:t>Break: Five Minutes</a:t>
            </a:r>
          </a:p>
        </p:txBody>
      </p:sp>
      <p:sp>
        <p:nvSpPr>
          <p:cNvPr id="9" name="Footer Placeholder 8">
            <a:extLst>
              <a:ext uri="{FF2B5EF4-FFF2-40B4-BE49-F238E27FC236}">
                <a16:creationId xmlns:a16="http://schemas.microsoft.com/office/drawing/2014/main" id="{19018318-F686-4FC1-AEC5-60D61AB1B258}"/>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
        <p:nvSpPr>
          <p:cNvPr id="10" name="TextBox 9">
            <a:extLst>
              <a:ext uri="{FF2B5EF4-FFF2-40B4-BE49-F238E27FC236}">
                <a16:creationId xmlns:a16="http://schemas.microsoft.com/office/drawing/2014/main" id="{8CBB15BF-02E3-415E-AAB6-ABB457DC895F}"/>
              </a:ext>
            </a:extLst>
          </p:cNvPr>
          <p:cNvSpPr txBox="1"/>
          <p:nvPr/>
        </p:nvSpPr>
        <p:spPr>
          <a:xfrm>
            <a:off x="838199" y="1598810"/>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1</a:t>
            </a:r>
          </a:p>
        </p:txBody>
      </p:sp>
      <p:sp>
        <p:nvSpPr>
          <p:cNvPr id="11" name="TextBox 10">
            <a:extLst>
              <a:ext uri="{FF2B5EF4-FFF2-40B4-BE49-F238E27FC236}">
                <a16:creationId xmlns:a16="http://schemas.microsoft.com/office/drawing/2014/main" id="{1CFB5CD7-9518-41B9-8D2C-D8ED53D38C79}"/>
              </a:ext>
            </a:extLst>
          </p:cNvPr>
          <p:cNvSpPr txBox="1"/>
          <p:nvPr/>
        </p:nvSpPr>
        <p:spPr>
          <a:xfrm>
            <a:off x="838199" y="2463583"/>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2</a:t>
            </a:r>
          </a:p>
        </p:txBody>
      </p:sp>
      <p:sp>
        <p:nvSpPr>
          <p:cNvPr id="12" name="TextBox 11">
            <a:extLst>
              <a:ext uri="{FF2B5EF4-FFF2-40B4-BE49-F238E27FC236}">
                <a16:creationId xmlns:a16="http://schemas.microsoft.com/office/drawing/2014/main" id="{F97AA0B0-B6C3-43F8-9A17-99CDBF1E4132}"/>
              </a:ext>
            </a:extLst>
          </p:cNvPr>
          <p:cNvSpPr txBox="1"/>
          <p:nvPr/>
        </p:nvSpPr>
        <p:spPr>
          <a:xfrm>
            <a:off x="838199" y="3391757"/>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3</a:t>
            </a:r>
          </a:p>
        </p:txBody>
      </p:sp>
      <p:sp>
        <p:nvSpPr>
          <p:cNvPr id="13" name="TextBox 12">
            <a:extLst>
              <a:ext uri="{FF2B5EF4-FFF2-40B4-BE49-F238E27FC236}">
                <a16:creationId xmlns:a16="http://schemas.microsoft.com/office/drawing/2014/main" id="{E4C8CEF8-9C65-4122-81B4-E0A9EBFBC654}"/>
              </a:ext>
            </a:extLst>
          </p:cNvPr>
          <p:cNvSpPr txBox="1"/>
          <p:nvPr/>
        </p:nvSpPr>
        <p:spPr>
          <a:xfrm>
            <a:off x="838199" y="4331989"/>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4</a:t>
            </a:r>
          </a:p>
        </p:txBody>
      </p:sp>
      <p:sp>
        <p:nvSpPr>
          <p:cNvPr id="14" name="TextBox 13">
            <a:extLst>
              <a:ext uri="{FF2B5EF4-FFF2-40B4-BE49-F238E27FC236}">
                <a16:creationId xmlns:a16="http://schemas.microsoft.com/office/drawing/2014/main" id="{A6ABE7E0-AD53-4438-BC6E-FDA655D93F09}"/>
              </a:ext>
            </a:extLst>
          </p:cNvPr>
          <p:cNvSpPr txBox="1"/>
          <p:nvPr/>
        </p:nvSpPr>
        <p:spPr>
          <a:xfrm>
            <a:off x="838199" y="5270238"/>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5</a:t>
            </a:r>
          </a:p>
        </p:txBody>
      </p:sp>
      <p:sp>
        <p:nvSpPr>
          <p:cNvPr id="16" name="TextBox 15">
            <a:extLst>
              <a:ext uri="{FF2B5EF4-FFF2-40B4-BE49-F238E27FC236}">
                <a16:creationId xmlns:a16="http://schemas.microsoft.com/office/drawing/2014/main" id="{6DD5591D-1EB6-4B13-9EC3-EC9FA5D5128B}"/>
              </a:ext>
            </a:extLst>
          </p:cNvPr>
          <p:cNvSpPr txBox="1"/>
          <p:nvPr/>
        </p:nvSpPr>
        <p:spPr>
          <a:xfrm>
            <a:off x="1307907" y="1754507"/>
            <a:ext cx="10515600" cy="400110"/>
          </a:xfrm>
          <a:prstGeom prst="rect">
            <a:avLst/>
          </a:prstGeom>
          <a:noFill/>
        </p:spPr>
        <p:txBody>
          <a:bodyPr wrap="square" rtlCol="0">
            <a:spAutoFit/>
          </a:bodyPr>
          <a:lstStyle/>
          <a:p>
            <a:r>
              <a:rPr lang="en-US" sz="2000" dirty="0"/>
              <a:t>Take a five-minute break.</a:t>
            </a:r>
            <a:endParaRPr lang="en-US" sz="2000" b="1" dirty="0"/>
          </a:p>
        </p:txBody>
      </p:sp>
      <p:sp>
        <p:nvSpPr>
          <p:cNvPr id="17" name="TextBox 16">
            <a:extLst>
              <a:ext uri="{FF2B5EF4-FFF2-40B4-BE49-F238E27FC236}">
                <a16:creationId xmlns:a16="http://schemas.microsoft.com/office/drawing/2014/main" id="{E3F0FE8A-BB50-4FDD-A1D5-E51F711C9B78}"/>
              </a:ext>
            </a:extLst>
          </p:cNvPr>
          <p:cNvSpPr txBox="1"/>
          <p:nvPr/>
        </p:nvSpPr>
        <p:spPr>
          <a:xfrm>
            <a:off x="1307907" y="2615374"/>
            <a:ext cx="10515600" cy="400110"/>
          </a:xfrm>
          <a:prstGeom prst="rect">
            <a:avLst/>
          </a:prstGeom>
          <a:noFill/>
        </p:spPr>
        <p:txBody>
          <a:bodyPr wrap="square" rtlCol="0">
            <a:spAutoFit/>
          </a:bodyPr>
          <a:lstStyle/>
          <a:p>
            <a:r>
              <a:rPr lang="en-US" sz="2000" dirty="0"/>
              <a:t>During that time, please visit: </a:t>
            </a:r>
            <a:r>
              <a:rPr lang="en-US" sz="2000" b="1" dirty="0">
                <a:solidFill>
                  <a:schemeClr val="tx2"/>
                </a:solidFill>
              </a:rPr>
              <a:t>www.menti.com and use the code: 72 71 99 6</a:t>
            </a:r>
            <a:endParaRPr lang="en-US" sz="2000" dirty="0"/>
          </a:p>
        </p:txBody>
      </p:sp>
      <p:sp>
        <p:nvSpPr>
          <p:cNvPr id="18" name="TextBox 17">
            <a:extLst>
              <a:ext uri="{FF2B5EF4-FFF2-40B4-BE49-F238E27FC236}">
                <a16:creationId xmlns:a16="http://schemas.microsoft.com/office/drawing/2014/main" id="{799E3BB7-6228-45A8-846E-FB635C2717EA}"/>
              </a:ext>
            </a:extLst>
          </p:cNvPr>
          <p:cNvSpPr txBox="1"/>
          <p:nvPr/>
        </p:nvSpPr>
        <p:spPr>
          <a:xfrm>
            <a:off x="1307907" y="3548737"/>
            <a:ext cx="10515600" cy="400110"/>
          </a:xfrm>
          <a:prstGeom prst="rect">
            <a:avLst/>
          </a:prstGeom>
          <a:noFill/>
        </p:spPr>
        <p:txBody>
          <a:bodyPr wrap="square" rtlCol="0">
            <a:spAutoFit/>
          </a:bodyPr>
          <a:lstStyle/>
          <a:p>
            <a:r>
              <a:rPr lang="en-US" sz="2000" dirty="0"/>
              <a:t>Use a few words to describe what Person-Centered Practices mean to you. </a:t>
            </a:r>
          </a:p>
        </p:txBody>
      </p:sp>
      <p:sp>
        <p:nvSpPr>
          <p:cNvPr id="19" name="TextBox 18">
            <a:extLst>
              <a:ext uri="{FF2B5EF4-FFF2-40B4-BE49-F238E27FC236}">
                <a16:creationId xmlns:a16="http://schemas.microsoft.com/office/drawing/2014/main" id="{1FD86A4B-AB91-4808-8AF6-999A267C0B4B}"/>
              </a:ext>
            </a:extLst>
          </p:cNvPr>
          <p:cNvSpPr txBox="1"/>
          <p:nvPr/>
        </p:nvSpPr>
        <p:spPr>
          <a:xfrm>
            <a:off x="1307907" y="4491903"/>
            <a:ext cx="10515600" cy="400110"/>
          </a:xfrm>
          <a:prstGeom prst="rect">
            <a:avLst/>
          </a:prstGeom>
          <a:noFill/>
        </p:spPr>
        <p:txBody>
          <a:bodyPr wrap="square" rtlCol="0">
            <a:spAutoFit/>
          </a:bodyPr>
          <a:lstStyle/>
          <a:p>
            <a:r>
              <a:rPr lang="en-US" sz="2000" dirty="0"/>
              <a:t>After break, we’ll review the results together. </a:t>
            </a:r>
          </a:p>
        </p:txBody>
      </p:sp>
      <p:sp>
        <p:nvSpPr>
          <p:cNvPr id="20" name="TextBox 19">
            <a:extLst>
              <a:ext uri="{FF2B5EF4-FFF2-40B4-BE49-F238E27FC236}">
                <a16:creationId xmlns:a16="http://schemas.microsoft.com/office/drawing/2014/main" id="{A37E4625-B3D2-4537-A06B-23F5AC597DE0}"/>
              </a:ext>
            </a:extLst>
          </p:cNvPr>
          <p:cNvSpPr txBox="1"/>
          <p:nvPr/>
        </p:nvSpPr>
        <p:spPr>
          <a:xfrm>
            <a:off x="1307907" y="5270238"/>
            <a:ext cx="10515600" cy="707886"/>
          </a:xfrm>
          <a:prstGeom prst="rect">
            <a:avLst/>
          </a:prstGeom>
          <a:noFill/>
        </p:spPr>
        <p:txBody>
          <a:bodyPr wrap="square" rtlCol="0">
            <a:spAutoFit/>
          </a:bodyPr>
          <a:lstStyle/>
          <a:p>
            <a:r>
              <a:rPr lang="en-US" sz="2000" dirty="0"/>
              <a:t>After the webinar, we’ll use the results to create a North Dakota definition for Person-Centered Practices.</a:t>
            </a:r>
          </a:p>
        </p:txBody>
      </p:sp>
    </p:spTree>
    <p:extLst>
      <p:ext uri="{BB962C8B-B14F-4D97-AF65-F5344CB8AC3E}">
        <p14:creationId xmlns:p14="http://schemas.microsoft.com/office/powerpoint/2010/main" val="594194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8">
            <a:extLst>
              <a:ext uri="{FF2B5EF4-FFF2-40B4-BE49-F238E27FC236}">
                <a16:creationId xmlns:a16="http://schemas.microsoft.com/office/drawing/2014/main" id="{94042900-2C5E-4489-8350-31EC1D27273A}"/>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Content Placeholder 2" title="Mentimeter - Interactive Presentations">
                <a:extLst>
                  <a:ext uri="{FF2B5EF4-FFF2-40B4-BE49-F238E27FC236}">
                    <a16:creationId xmlns:a16="http://schemas.microsoft.com/office/drawing/2014/main" id="{85C7EBF8-AC9D-4AC1-B478-2EB1ADF5C360}"/>
                  </a:ext>
                </a:extLst>
              </p:cNvPr>
              <p:cNvGraphicFramePr>
                <a:graphicFrameLocks noGrp="1"/>
              </p:cNvGraphicFramePr>
              <p:nvPr>
                <p:ph idx="1"/>
                <p:extLst>
                  <p:ext uri="{D42A27DB-BD31-4B8C-83A1-F6EECF244321}">
                    <p14:modId xmlns:p14="http://schemas.microsoft.com/office/powerpoint/2010/main" val="4123977346"/>
                  </p:ext>
                </p:extLst>
              </p:nvPr>
            </p:nvGraphicFramePr>
            <p:xfrm>
              <a:off x="151002" y="243281"/>
              <a:ext cx="11870422" cy="5933682"/>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3" name="Content Placeholder 2" title="Mentimeter - Interactive Presentations">
                <a:extLst>
                  <a:ext uri="{FF2B5EF4-FFF2-40B4-BE49-F238E27FC236}">
                    <a16:creationId xmlns:a16="http://schemas.microsoft.com/office/drawing/2014/main" id="{85C7EBF8-AC9D-4AC1-B478-2EB1ADF5C360}"/>
                  </a:ext>
                </a:extLst>
              </p:cNvPr>
              <p:cNvPicPr>
                <a:picLocks noGrp="1" noRot="1" noChangeAspect="1" noMove="1" noResize="1" noEditPoints="1" noAdjustHandles="1" noChangeArrowheads="1" noChangeShapeType="1"/>
              </p:cNvPicPr>
              <p:nvPr/>
            </p:nvPicPr>
            <p:blipFill>
              <a:blip r:embed="rId3"/>
              <a:stretch>
                <a:fillRect/>
              </a:stretch>
            </p:blipFill>
            <p:spPr>
              <a:xfrm>
                <a:off x="151002" y="243281"/>
                <a:ext cx="11870422" cy="5933682"/>
              </a:xfrm>
              <a:prstGeom prst="rect">
                <a:avLst/>
              </a:prstGeom>
            </p:spPr>
          </p:pic>
        </mc:Fallback>
      </mc:AlternateContent>
    </p:spTree>
    <p:extLst>
      <p:ext uri="{BB962C8B-B14F-4D97-AF65-F5344CB8AC3E}">
        <p14:creationId xmlns:p14="http://schemas.microsoft.com/office/powerpoint/2010/main" val="1674155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od&#10;&#10;Description automatically generated">
            <a:extLst>
              <a:ext uri="{FF2B5EF4-FFF2-40B4-BE49-F238E27FC236}">
                <a16:creationId xmlns:a16="http://schemas.microsoft.com/office/drawing/2014/main" id="{7394DD6F-A040-4273-8216-CF72C48B9863}"/>
              </a:ext>
            </a:extLst>
          </p:cNvPr>
          <p:cNvPicPr>
            <a:picLocks noChangeAspect="1"/>
          </p:cNvPicPr>
          <p:nvPr/>
        </p:nvPicPr>
        <p:blipFill rotWithShape="1">
          <a:blip r:embed="rId2">
            <a:extLst>
              <a:ext uri="{28A0092B-C50C-407E-A947-70E740481C1C}">
                <a14:useLocalDpi xmlns:a14="http://schemas.microsoft.com/office/drawing/2010/main" val="0"/>
              </a:ext>
            </a:extLst>
          </a:blip>
          <a:srcRect r="58171"/>
          <a:stretch/>
        </p:blipFill>
        <p:spPr>
          <a:xfrm>
            <a:off x="652963" y="1607588"/>
            <a:ext cx="2878602" cy="4587844"/>
          </a:xfrm>
          <a:prstGeom prst="rect">
            <a:avLst/>
          </a:prstGeom>
        </p:spPr>
      </p:pic>
      <p:sp>
        <p:nvSpPr>
          <p:cNvPr id="2" name="Title 1">
            <a:extLst>
              <a:ext uri="{FF2B5EF4-FFF2-40B4-BE49-F238E27FC236}">
                <a16:creationId xmlns:a16="http://schemas.microsoft.com/office/drawing/2014/main" id="{1D50B018-16AE-4089-AF99-F83CDBF6CC0B}"/>
              </a:ext>
            </a:extLst>
          </p:cNvPr>
          <p:cNvSpPr>
            <a:spLocks noGrp="1"/>
          </p:cNvSpPr>
          <p:nvPr>
            <p:ph type="title"/>
          </p:nvPr>
        </p:nvSpPr>
        <p:spPr/>
        <p:txBody>
          <a:bodyPr>
            <a:normAutofit/>
          </a:bodyPr>
          <a:lstStyle/>
          <a:p>
            <a:r>
              <a:rPr lang="en-US" dirty="0">
                <a:solidFill>
                  <a:schemeClr val="accent2"/>
                </a:solidFill>
              </a:rPr>
              <a:t>Panelists Sharing Lived Experiences</a:t>
            </a:r>
          </a:p>
        </p:txBody>
      </p:sp>
      <p:sp>
        <p:nvSpPr>
          <p:cNvPr id="5" name="Footer Placeholder 8">
            <a:extLst>
              <a:ext uri="{FF2B5EF4-FFF2-40B4-BE49-F238E27FC236}">
                <a16:creationId xmlns:a16="http://schemas.microsoft.com/office/drawing/2014/main" id="{2136F11C-6622-4A6D-A9D9-854CAB6D90C1}"/>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pic>
        <p:nvPicPr>
          <p:cNvPr id="4" name="Picture 3" descr="A picture containing guitar&#10;&#10;Description automatically generated">
            <a:extLst>
              <a:ext uri="{FF2B5EF4-FFF2-40B4-BE49-F238E27FC236}">
                <a16:creationId xmlns:a16="http://schemas.microsoft.com/office/drawing/2014/main" id="{AF66B1A4-4612-49C1-9BAB-EBBB905497B5}"/>
              </a:ext>
            </a:extLst>
          </p:cNvPr>
          <p:cNvPicPr>
            <a:picLocks noChangeAspect="1"/>
          </p:cNvPicPr>
          <p:nvPr/>
        </p:nvPicPr>
        <p:blipFill rotWithShape="1">
          <a:blip r:embed="rId3">
            <a:extLst>
              <a:ext uri="{28A0092B-C50C-407E-A947-70E740481C1C}">
                <a14:useLocalDpi xmlns:a14="http://schemas.microsoft.com/office/drawing/2010/main" val="0"/>
              </a:ext>
            </a:extLst>
          </a:blip>
          <a:srcRect r="57273"/>
          <a:stretch/>
        </p:blipFill>
        <p:spPr>
          <a:xfrm>
            <a:off x="8413409" y="1606266"/>
            <a:ext cx="2940391" cy="4587844"/>
          </a:xfrm>
          <a:prstGeom prst="rect">
            <a:avLst/>
          </a:prstGeom>
        </p:spPr>
      </p:pic>
      <p:pic>
        <p:nvPicPr>
          <p:cNvPr id="8" name="Picture 7" descr="A picture containing guitar&#10;&#10;Description automatically generated">
            <a:extLst>
              <a:ext uri="{FF2B5EF4-FFF2-40B4-BE49-F238E27FC236}">
                <a16:creationId xmlns:a16="http://schemas.microsoft.com/office/drawing/2014/main" id="{2003E60D-D6B2-46B2-97EC-27EE9BDC638C}"/>
              </a:ext>
            </a:extLst>
          </p:cNvPr>
          <p:cNvPicPr>
            <a:picLocks noChangeAspect="1"/>
          </p:cNvPicPr>
          <p:nvPr/>
        </p:nvPicPr>
        <p:blipFill rotWithShape="1">
          <a:blip r:embed="rId4">
            <a:extLst>
              <a:ext uri="{28A0092B-C50C-407E-A947-70E740481C1C}">
                <a14:useLocalDpi xmlns:a14="http://schemas.microsoft.com/office/drawing/2010/main" val="0"/>
              </a:ext>
            </a:extLst>
          </a:blip>
          <a:srcRect r="57812"/>
          <a:stretch/>
        </p:blipFill>
        <p:spPr>
          <a:xfrm>
            <a:off x="4520828" y="1606266"/>
            <a:ext cx="2903317" cy="4587844"/>
          </a:xfrm>
          <a:prstGeom prst="rect">
            <a:avLst/>
          </a:prstGeom>
        </p:spPr>
      </p:pic>
      <p:sp>
        <p:nvSpPr>
          <p:cNvPr id="11" name="TextBox 10">
            <a:extLst>
              <a:ext uri="{FF2B5EF4-FFF2-40B4-BE49-F238E27FC236}">
                <a16:creationId xmlns:a16="http://schemas.microsoft.com/office/drawing/2014/main" id="{D038BD6A-9417-42DA-871E-A359D0AC3FC6}"/>
              </a:ext>
            </a:extLst>
          </p:cNvPr>
          <p:cNvSpPr txBox="1"/>
          <p:nvPr/>
        </p:nvSpPr>
        <p:spPr>
          <a:xfrm>
            <a:off x="4710546" y="3735351"/>
            <a:ext cx="2641599" cy="1384995"/>
          </a:xfrm>
          <a:prstGeom prst="rect">
            <a:avLst/>
          </a:prstGeom>
          <a:noFill/>
        </p:spPr>
        <p:txBody>
          <a:bodyPr wrap="square" rtlCol="0">
            <a:spAutoFit/>
          </a:bodyPr>
          <a:lstStyle/>
          <a:p>
            <a:pPr algn="ctr"/>
            <a:r>
              <a:rPr lang="en-US" b="1" dirty="0"/>
              <a:t>Jake Anderson</a:t>
            </a:r>
          </a:p>
          <a:p>
            <a:pPr algn="ctr"/>
            <a:endParaRPr lang="en-US" sz="1600" b="1" dirty="0"/>
          </a:p>
          <a:p>
            <a:pPr algn="ctr"/>
            <a:r>
              <a:rPr lang="en-US" sz="1600" i="1" dirty="0"/>
              <a:t>President of Advocates Leading their Lives (ALL) Group</a:t>
            </a:r>
          </a:p>
        </p:txBody>
      </p:sp>
      <p:sp>
        <p:nvSpPr>
          <p:cNvPr id="12" name="TextBox 11">
            <a:extLst>
              <a:ext uri="{FF2B5EF4-FFF2-40B4-BE49-F238E27FC236}">
                <a16:creationId xmlns:a16="http://schemas.microsoft.com/office/drawing/2014/main" id="{36A10987-8ADF-42BE-A3AE-EBB7830FE547}"/>
              </a:ext>
            </a:extLst>
          </p:cNvPr>
          <p:cNvSpPr txBox="1"/>
          <p:nvPr/>
        </p:nvSpPr>
        <p:spPr>
          <a:xfrm>
            <a:off x="8585591" y="3900188"/>
            <a:ext cx="2655064" cy="861774"/>
          </a:xfrm>
          <a:prstGeom prst="rect">
            <a:avLst/>
          </a:prstGeom>
          <a:noFill/>
        </p:spPr>
        <p:txBody>
          <a:bodyPr wrap="square" rtlCol="0">
            <a:spAutoFit/>
          </a:bodyPr>
          <a:lstStyle/>
          <a:p>
            <a:pPr algn="ctr"/>
            <a:r>
              <a:rPr lang="en-US" b="1" dirty="0"/>
              <a:t>Sheryl Beard</a:t>
            </a:r>
          </a:p>
          <a:p>
            <a:pPr algn="ctr"/>
            <a:endParaRPr lang="en-US" sz="1600" b="1" dirty="0"/>
          </a:p>
          <a:p>
            <a:pPr algn="ctr"/>
            <a:r>
              <a:rPr lang="en-US" sz="1600" i="1" dirty="0"/>
              <a:t>ALL Group Member</a:t>
            </a:r>
          </a:p>
        </p:txBody>
      </p:sp>
      <p:sp>
        <p:nvSpPr>
          <p:cNvPr id="13" name="TextBox 12">
            <a:extLst>
              <a:ext uri="{FF2B5EF4-FFF2-40B4-BE49-F238E27FC236}">
                <a16:creationId xmlns:a16="http://schemas.microsoft.com/office/drawing/2014/main" id="{0E2A0A36-D1CB-4F3E-8D70-AFD81EB6A7C6}"/>
              </a:ext>
            </a:extLst>
          </p:cNvPr>
          <p:cNvSpPr txBox="1"/>
          <p:nvPr/>
        </p:nvSpPr>
        <p:spPr>
          <a:xfrm>
            <a:off x="838200" y="3735351"/>
            <a:ext cx="2693365" cy="1354217"/>
          </a:xfrm>
          <a:prstGeom prst="rect">
            <a:avLst/>
          </a:prstGeom>
          <a:noFill/>
        </p:spPr>
        <p:txBody>
          <a:bodyPr wrap="square" rtlCol="0">
            <a:spAutoFit/>
          </a:bodyPr>
          <a:lstStyle/>
          <a:p>
            <a:pPr algn="ctr"/>
            <a:r>
              <a:rPr lang="en-US" b="1" dirty="0"/>
              <a:t>Tanya RedRoad</a:t>
            </a:r>
          </a:p>
          <a:p>
            <a:pPr algn="ctr"/>
            <a:br>
              <a:rPr lang="en-US" sz="1600" i="1" dirty="0"/>
            </a:br>
            <a:r>
              <a:rPr lang="en-US" sz="1600" i="1" dirty="0"/>
              <a:t>Parent Coordinator, </a:t>
            </a:r>
          </a:p>
          <a:p>
            <a:pPr algn="ctr"/>
            <a:r>
              <a:rPr lang="en-US" sz="1600" i="1" dirty="0"/>
              <a:t>ND Federation of Families for Children’s Mental Health</a:t>
            </a:r>
          </a:p>
        </p:txBody>
      </p:sp>
    </p:spTree>
    <p:extLst>
      <p:ext uri="{BB962C8B-B14F-4D97-AF65-F5344CB8AC3E}">
        <p14:creationId xmlns:p14="http://schemas.microsoft.com/office/powerpoint/2010/main" val="3346473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AEFF-4B9C-444E-BFA3-E37324AE1229}"/>
              </a:ext>
            </a:extLst>
          </p:cNvPr>
          <p:cNvSpPr>
            <a:spLocks noGrp="1"/>
          </p:cNvSpPr>
          <p:nvPr>
            <p:ph type="title"/>
          </p:nvPr>
        </p:nvSpPr>
        <p:spPr>
          <a:xfrm>
            <a:off x="838199" y="365125"/>
            <a:ext cx="11025249" cy="1325563"/>
          </a:xfrm>
        </p:spPr>
        <p:txBody>
          <a:bodyPr>
            <a:normAutofit/>
          </a:bodyPr>
          <a:lstStyle/>
          <a:p>
            <a:r>
              <a:rPr lang="en-US" sz="4000" dirty="0">
                <a:solidFill>
                  <a:schemeClr val="accent2"/>
                </a:solidFill>
              </a:rPr>
              <a:t>Closing + Next Steps</a:t>
            </a:r>
          </a:p>
        </p:txBody>
      </p:sp>
      <p:sp>
        <p:nvSpPr>
          <p:cNvPr id="9" name="Footer Placeholder 8">
            <a:extLst>
              <a:ext uri="{FF2B5EF4-FFF2-40B4-BE49-F238E27FC236}">
                <a16:creationId xmlns:a16="http://schemas.microsoft.com/office/drawing/2014/main" id="{19018318-F686-4FC1-AEC5-60D61AB1B258}"/>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
        <p:nvSpPr>
          <p:cNvPr id="10" name="TextBox 9">
            <a:extLst>
              <a:ext uri="{FF2B5EF4-FFF2-40B4-BE49-F238E27FC236}">
                <a16:creationId xmlns:a16="http://schemas.microsoft.com/office/drawing/2014/main" id="{8CBB15BF-02E3-415E-AAB6-ABB457DC895F}"/>
              </a:ext>
            </a:extLst>
          </p:cNvPr>
          <p:cNvSpPr txBox="1"/>
          <p:nvPr/>
        </p:nvSpPr>
        <p:spPr>
          <a:xfrm>
            <a:off x="838199" y="1598810"/>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1</a:t>
            </a:r>
          </a:p>
        </p:txBody>
      </p:sp>
      <p:sp>
        <p:nvSpPr>
          <p:cNvPr id="11" name="TextBox 10">
            <a:extLst>
              <a:ext uri="{FF2B5EF4-FFF2-40B4-BE49-F238E27FC236}">
                <a16:creationId xmlns:a16="http://schemas.microsoft.com/office/drawing/2014/main" id="{1CFB5CD7-9518-41B9-8D2C-D8ED53D38C79}"/>
              </a:ext>
            </a:extLst>
          </p:cNvPr>
          <p:cNvSpPr txBox="1"/>
          <p:nvPr/>
        </p:nvSpPr>
        <p:spPr>
          <a:xfrm>
            <a:off x="838199" y="2543558"/>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2</a:t>
            </a:r>
          </a:p>
        </p:txBody>
      </p:sp>
      <p:sp>
        <p:nvSpPr>
          <p:cNvPr id="12" name="TextBox 11">
            <a:extLst>
              <a:ext uri="{FF2B5EF4-FFF2-40B4-BE49-F238E27FC236}">
                <a16:creationId xmlns:a16="http://schemas.microsoft.com/office/drawing/2014/main" id="{F97AA0B0-B6C3-43F8-9A17-99CDBF1E4132}"/>
              </a:ext>
            </a:extLst>
          </p:cNvPr>
          <p:cNvSpPr txBox="1"/>
          <p:nvPr/>
        </p:nvSpPr>
        <p:spPr>
          <a:xfrm>
            <a:off x="838199" y="3439718"/>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3</a:t>
            </a:r>
          </a:p>
        </p:txBody>
      </p:sp>
      <p:sp>
        <p:nvSpPr>
          <p:cNvPr id="13" name="TextBox 12">
            <a:extLst>
              <a:ext uri="{FF2B5EF4-FFF2-40B4-BE49-F238E27FC236}">
                <a16:creationId xmlns:a16="http://schemas.microsoft.com/office/drawing/2014/main" id="{E4C8CEF8-9C65-4122-81B4-E0A9EBFBC654}"/>
              </a:ext>
            </a:extLst>
          </p:cNvPr>
          <p:cNvSpPr txBox="1"/>
          <p:nvPr/>
        </p:nvSpPr>
        <p:spPr>
          <a:xfrm>
            <a:off x="838199" y="4462715"/>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4</a:t>
            </a:r>
          </a:p>
        </p:txBody>
      </p:sp>
      <p:sp>
        <p:nvSpPr>
          <p:cNvPr id="14" name="TextBox 13">
            <a:extLst>
              <a:ext uri="{FF2B5EF4-FFF2-40B4-BE49-F238E27FC236}">
                <a16:creationId xmlns:a16="http://schemas.microsoft.com/office/drawing/2014/main" id="{A6ABE7E0-AD53-4438-BC6E-FDA655D93F09}"/>
              </a:ext>
            </a:extLst>
          </p:cNvPr>
          <p:cNvSpPr txBox="1"/>
          <p:nvPr/>
        </p:nvSpPr>
        <p:spPr>
          <a:xfrm>
            <a:off x="838199" y="5352316"/>
            <a:ext cx="429768" cy="707886"/>
          </a:xfrm>
          <a:prstGeom prst="rect">
            <a:avLst/>
          </a:prstGeom>
          <a:noFill/>
        </p:spPr>
        <p:txBody>
          <a:bodyPr wrap="square" rtlCol="0">
            <a:spAutoFit/>
          </a:bodyPr>
          <a:lstStyle/>
          <a:p>
            <a:r>
              <a:rPr lang="en-US" sz="4000" dirty="0">
                <a:solidFill>
                  <a:schemeClr val="accent2"/>
                </a:solidFill>
                <a:latin typeface="+mj-lt"/>
                <a:ea typeface="+mj-ea"/>
                <a:cs typeface="+mj-cs"/>
              </a:rPr>
              <a:t>5</a:t>
            </a:r>
          </a:p>
        </p:txBody>
      </p:sp>
      <p:sp>
        <p:nvSpPr>
          <p:cNvPr id="16" name="TextBox 15">
            <a:extLst>
              <a:ext uri="{FF2B5EF4-FFF2-40B4-BE49-F238E27FC236}">
                <a16:creationId xmlns:a16="http://schemas.microsoft.com/office/drawing/2014/main" id="{6DD5591D-1EB6-4B13-9EC3-EC9FA5D5128B}"/>
              </a:ext>
            </a:extLst>
          </p:cNvPr>
          <p:cNvSpPr txBox="1"/>
          <p:nvPr/>
        </p:nvSpPr>
        <p:spPr>
          <a:xfrm>
            <a:off x="1307907" y="1754507"/>
            <a:ext cx="10515600" cy="707886"/>
          </a:xfrm>
          <a:prstGeom prst="rect">
            <a:avLst/>
          </a:prstGeom>
          <a:noFill/>
        </p:spPr>
        <p:txBody>
          <a:bodyPr wrap="square" rtlCol="0">
            <a:spAutoFit/>
          </a:bodyPr>
          <a:lstStyle/>
          <a:p>
            <a:r>
              <a:rPr lang="en-US" sz="2000" dirty="0"/>
              <a:t>Register for our next webinar (and invite colleagues and friends!) at: </a:t>
            </a:r>
            <a:r>
              <a:rPr lang="en-US" sz="2000" b="1" dirty="0">
                <a:solidFill>
                  <a:schemeClr val="tx2"/>
                </a:solidFill>
              </a:rPr>
              <a:t>https://zoom.us/webinar/register/WN_j7P4-qu5RYCdCuBmTqOrcA </a:t>
            </a:r>
          </a:p>
        </p:txBody>
      </p:sp>
      <p:sp>
        <p:nvSpPr>
          <p:cNvPr id="17" name="TextBox 16">
            <a:extLst>
              <a:ext uri="{FF2B5EF4-FFF2-40B4-BE49-F238E27FC236}">
                <a16:creationId xmlns:a16="http://schemas.microsoft.com/office/drawing/2014/main" id="{E3F0FE8A-BB50-4FDD-A1D5-E51F711C9B78}"/>
              </a:ext>
            </a:extLst>
          </p:cNvPr>
          <p:cNvSpPr txBox="1"/>
          <p:nvPr/>
        </p:nvSpPr>
        <p:spPr>
          <a:xfrm>
            <a:off x="1307907" y="2543558"/>
            <a:ext cx="10515600" cy="707886"/>
          </a:xfrm>
          <a:prstGeom prst="rect">
            <a:avLst/>
          </a:prstGeom>
          <a:noFill/>
        </p:spPr>
        <p:txBody>
          <a:bodyPr wrap="square" rtlCol="0">
            <a:spAutoFit/>
          </a:bodyPr>
          <a:lstStyle/>
          <a:p>
            <a:r>
              <a:rPr lang="en-US" sz="2000" dirty="0"/>
              <a:t>Responses to the word cloud exercise will be used to develop a North Dakota definition of Person-Centered Practices. </a:t>
            </a:r>
          </a:p>
        </p:txBody>
      </p:sp>
      <p:sp>
        <p:nvSpPr>
          <p:cNvPr id="18" name="TextBox 17">
            <a:extLst>
              <a:ext uri="{FF2B5EF4-FFF2-40B4-BE49-F238E27FC236}">
                <a16:creationId xmlns:a16="http://schemas.microsoft.com/office/drawing/2014/main" id="{799E3BB7-6228-45A8-846E-FB635C2717EA}"/>
              </a:ext>
            </a:extLst>
          </p:cNvPr>
          <p:cNvSpPr txBox="1"/>
          <p:nvPr/>
        </p:nvSpPr>
        <p:spPr>
          <a:xfrm>
            <a:off x="1307907" y="3435828"/>
            <a:ext cx="10515600" cy="707886"/>
          </a:xfrm>
          <a:prstGeom prst="rect">
            <a:avLst/>
          </a:prstGeom>
          <a:noFill/>
        </p:spPr>
        <p:txBody>
          <a:bodyPr wrap="square" rtlCol="0">
            <a:spAutoFit/>
          </a:bodyPr>
          <a:lstStyle/>
          <a:p>
            <a:r>
              <a:rPr lang="en-US" sz="2000" dirty="0"/>
              <a:t>Begin or continue having conversations about PCP, including what it means to you and how systems can be enhanced to provide better experiences. </a:t>
            </a:r>
          </a:p>
        </p:txBody>
      </p:sp>
      <p:sp>
        <p:nvSpPr>
          <p:cNvPr id="19" name="TextBox 18">
            <a:extLst>
              <a:ext uri="{FF2B5EF4-FFF2-40B4-BE49-F238E27FC236}">
                <a16:creationId xmlns:a16="http://schemas.microsoft.com/office/drawing/2014/main" id="{1FD86A4B-AB91-4808-8AF6-999A267C0B4B}"/>
              </a:ext>
            </a:extLst>
          </p:cNvPr>
          <p:cNvSpPr txBox="1"/>
          <p:nvPr/>
        </p:nvSpPr>
        <p:spPr>
          <a:xfrm>
            <a:off x="1307907" y="4468741"/>
            <a:ext cx="10515600" cy="707886"/>
          </a:xfrm>
          <a:prstGeom prst="rect">
            <a:avLst/>
          </a:prstGeom>
          <a:noFill/>
        </p:spPr>
        <p:txBody>
          <a:bodyPr wrap="square" rtlCol="0">
            <a:spAutoFit/>
          </a:bodyPr>
          <a:lstStyle/>
          <a:p>
            <a:r>
              <a:rPr lang="en-US" sz="2000" dirty="0"/>
              <a:t>Visit </a:t>
            </a:r>
            <a:r>
              <a:rPr lang="en-US" sz="2000" b="1" dirty="0">
                <a:solidFill>
                  <a:schemeClr val="tx2"/>
                </a:solidFill>
                <a:hlinkClick r:id="rId2">
                  <a:extLst>
                    <a:ext uri="{A12FA001-AC4F-418D-AE19-62706E023703}">
                      <ahyp:hlinkClr xmlns:ahyp="http://schemas.microsoft.com/office/drawing/2018/hyperlinkcolor" val="tx"/>
                    </a:ext>
                  </a:extLst>
                </a:hlinkClick>
              </a:rPr>
              <a:t>www.hsri.org/nd-pcp</a:t>
            </a:r>
            <a:r>
              <a:rPr lang="en-US" sz="2000" b="1" dirty="0">
                <a:solidFill>
                  <a:schemeClr val="tx2"/>
                </a:solidFill>
              </a:rPr>
              <a:t> </a:t>
            </a:r>
            <a:r>
              <a:rPr lang="en-US" sz="2000" dirty="0"/>
              <a:t>to view and use the materials currently available. The recording and slides from today’s webinar will be available within two weeks.  </a:t>
            </a:r>
          </a:p>
        </p:txBody>
      </p:sp>
      <p:sp>
        <p:nvSpPr>
          <p:cNvPr id="20" name="TextBox 19">
            <a:extLst>
              <a:ext uri="{FF2B5EF4-FFF2-40B4-BE49-F238E27FC236}">
                <a16:creationId xmlns:a16="http://schemas.microsoft.com/office/drawing/2014/main" id="{A37E4625-B3D2-4537-A06B-23F5AC597DE0}"/>
              </a:ext>
            </a:extLst>
          </p:cNvPr>
          <p:cNvSpPr txBox="1"/>
          <p:nvPr/>
        </p:nvSpPr>
        <p:spPr>
          <a:xfrm>
            <a:off x="1307907" y="5497086"/>
            <a:ext cx="10515600" cy="400110"/>
          </a:xfrm>
          <a:prstGeom prst="rect">
            <a:avLst/>
          </a:prstGeom>
          <a:noFill/>
        </p:spPr>
        <p:txBody>
          <a:bodyPr wrap="square" rtlCol="0">
            <a:spAutoFit/>
          </a:bodyPr>
          <a:lstStyle/>
          <a:p>
            <a:r>
              <a:rPr lang="en-US" sz="2000" dirty="0"/>
              <a:t>Complete the polling questions to help inform future webinars. </a:t>
            </a:r>
          </a:p>
        </p:txBody>
      </p:sp>
    </p:spTree>
    <p:extLst>
      <p:ext uri="{BB962C8B-B14F-4D97-AF65-F5344CB8AC3E}">
        <p14:creationId xmlns:p14="http://schemas.microsoft.com/office/powerpoint/2010/main" val="710633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CA7C87A4-E4A1-4535-8527-9DFB12444301}"/>
              </a:ext>
            </a:extLst>
          </p:cNvPr>
          <p:cNvSpPr>
            <a:spLocks noGrp="1"/>
          </p:cNvSpPr>
          <p:nvPr>
            <p:ph type="ctrTitle"/>
          </p:nvPr>
        </p:nvSpPr>
        <p:spPr>
          <a:xfrm>
            <a:off x="4380588" y="965199"/>
            <a:ext cx="6271370" cy="4927601"/>
          </a:xfrm>
        </p:spPr>
        <p:txBody>
          <a:bodyPr anchor="ctr">
            <a:normAutofit/>
          </a:bodyPr>
          <a:lstStyle/>
          <a:p>
            <a:pPr algn="l"/>
            <a:r>
              <a:rPr lang="en-US" sz="4800" dirty="0">
                <a:solidFill>
                  <a:schemeClr val="bg1"/>
                </a:solidFill>
              </a:rPr>
              <a:t>Thank You</a:t>
            </a:r>
          </a:p>
        </p:txBody>
      </p:sp>
      <p:cxnSp>
        <p:nvCxnSpPr>
          <p:cNvPr id="10" name="Straight Connector 9">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477B9053-4CD9-4A3C-97D5-428FEBDCE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273" y="3086098"/>
            <a:ext cx="2874270" cy="685801"/>
          </a:xfrm>
          <a:prstGeom prst="rect">
            <a:avLst/>
          </a:prstGeom>
        </p:spPr>
      </p:pic>
    </p:spTree>
    <p:extLst>
      <p:ext uri="{BB962C8B-B14F-4D97-AF65-F5344CB8AC3E}">
        <p14:creationId xmlns:p14="http://schemas.microsoft.com/office/powerpoint/2010/main" val="375709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 table&#10;&#10;Description automatically generated">
            <a:extLst>
              <a:ext uri="{FF2B5EF4-FFF2-40B4-BE49-F238E27FC236}">
                <a16:creationId xmlns:a16="http://schemas.microsoft.com/office/drawing/2014/main" id="{A919F6CC-4CD4-46DC-BB95-6B9502895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222" y="2031898"/>
            <a:ext cx="2364021" cy="564056"/>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EF0E7A7F-7130-4180-87FC-471D1981B5CF}"/>
              </a:ext>
            </a:extLst>
          </p:cNvPr>
          <p:cNvPicPr>
            <a:picLocks noChangeAspect="1"/>
          </p:cNvPicPr>
          <p:nvPr/>
        </p:nvPicPr>
        <p:blipFill rotWithShape="1">
          <a:blip r:embed="rId3">
            <a:extLst>
              <a:ext uri="{28A0092B-C50C-407E-A947-70E740481C1C}">
                <a14:useLocalDpi xmlns:a14="http://schemas.microsoft.com/office/drawing/2010/main" val="0"/>
              </a:ext>
            </a:extLst>
          </a:blip>
          <a:srcRect l="35986" b="57172"/>
          <a:stretch/>
        </p:blipFill>
        <p:spPr>
          <a:xfrm>
            <a:off x="6955073" y="0"/>
            <a:ext cx="5236926" cy="2937164"/>
          </a:xfrm>
          <a:prstGeom prst="rect">
            <a:avLst/>
          </a:prstGeom>
        </p:spPr>
      </p:pic>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p:txBody>
          <a:bodyPr/>
          <a:lstStyle/>
          <a:p>
            <a:r>
              <a:rPr lang="en-US" dirty="0">
                <a:solidFill>
                  <a:schemeClr val="accent2"/>
                </a:solidFill>
              </a:rPr>
              <a:t>Welcome</a:t>
            </a:r>
          </a:p>
        </p:txBody>
      </p:sp>
      <p:sp>
        <p:nvSpPr>
          <p:cNvPr id="7" name="Footer Placeholder 8">
            <a:extLst>
              <a:ext uri="{FF2B5EF4-FFF2-40B4-BE49-F238E27FC236}">
                <a16:creationId xmlns:a16="http://schemas.microsoft.com/office/drawing/2014/main" id="{94042900-2C5E-4489-8350-31EC1D27273A}"/>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
        <p:nvSpPr>
          <p:cNvPr id="11" name="Content Placeholder 2">
            <a:extLst>
              <a:ext uri="{FF2B5EF4-FFF2-40B4-BE49-F238E27FC236}">
                <a16:creationId xmlns:a16="http://schemas.microsoft.com/office/drawing/2014/main" id="{3DB7B54A-DE31-4F83-A066-01C4D2910113}"/>
              </a:ext>
            </a:extLst>
          </p:cNvPr>
          <p:cNvSpPr txBox="1">
            <a:spLocks/>
          </p:cNvSpPr>
          <p:nvPr/>
        </p:nvSpPr>
        <p:spPr>
          <a:xfrm>
            <a:off x="838200" y="1690688"/>
            <a:ext cx="10688783" cy="452555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9600" b="1" dirty="0">
                <a:solidFill>
                  <a:schemeClr val="accent1"/>
                </a:solidFill>
              </a:rPr>
              <a:t>Chris Jones</a:t>
            </a:r>
          </a:p>
          <a:p>
            <a:pPr marL="0" indent="0">
              <a:lnSpc>
                <a:spcPct val="110000"/>
              </a:lnSpc>
              <a:buFont typeface="Arial" panose="020B0604020202020204" pitchFamily="34" charset="0"/>
              <a:buNone/>
            </a:pPr>
            <a:r>
              <a:rPr lang="en-US" sz="7200" i="1" dirty="0"/>
              <a:t>Executive Director, Department of Human Services</a:t>
            </a:r>
            <a:br>
              <a:rPr lang="en-US" sz="7200" i="1" dirty="0">
                <a:solidFill>
                  <a:schemeClr val="accent1"/>
                </a:solidFill>
              </a:rPr>
            </a:br>
            <a:endParaRPr lang="en-US" sz="7200" i="1" dirty="0">
              <a:solidFill>
                <a:schemeClr val="accent1"/>
              </a:solidFill>
            </a:endParaRPr>
          </a:p>
          <a:p>
            <a:pPr>
              <a:lnSpc>
                <a:spcPct val="120000"/>
              </a:lnSpc>
              <a:spcBef>
                <a:spcPts val="1800"/>
              </a:spcBef>
            </a:pPr>
            <a:r>
              <a:rPr lang="en-US" sz="6400" dirty="0"/>
              <a:t>Appointed by Governor Doug Burgum in February 2017.</a:t>
            </a:r>
          </a:p>
          <a:p>
            <a:pPr>
              <a:lnSpc>
                <a:spcPct val="120000"/>
              </a:lnSpc>
              <a:spcBef>
                <a:spcPts val="1800"/>
              </a:spcBef>
            </a:pPr>
            <a:r>
              <a:rPr lang="en-US" sz="6400" dirty="0"/>
              <a:t>Brings 19 years of experience in health service operations, strategy, technology and consulting to his role. </a:t>
            </a:r>
          </a:p>
          <a:p>
            <a:pPr>
              <a:lnSpc>
                <a:spcPct val="120000"/>
              </a:lnSpc>
              <a:spcBef>
                <a:spcPts val="1800"/>
              </a:spcBef>
            </a:pPr>
            <a:r>
              <a:rPr lang="en-US" sz="6400" dirty="0"/>
              <a:t>ND DHS is the state’s largest agency in terms of budget and employees, operating eight regional human service centers, as well as the Life Skills and transition Center in Grafton and the State Hospital in Jamestown. </a:t>
            </a:r>
          </a:p>
          <a:p>
            <a:pPr>
              <a:lnSpc>
                <a:spcPct val="120000"/>
              </a:lnSpc>
              <a:spcBef>
                <a:spcPts val="1800"/>
              </a:spcBef>
            </a:pPr>
            <a:r>
              <a:rPr lang="en-US" sz="6400" dirty="0"/>
              <a:t>Prior to his role with ND DHS, he was a division senior vice president of strategy and business development for Catholic Health Initiatives (CHI). </a:t>
            </a:r>
          </a:p>
          <a:p>
            <a:pPr>
              <a:lnSpc>
                <a:spcPct val="120000"/>
              </a:lnSpc>
              <a:spcBef>
                <a:spcPts val="1800"/>
              </a:spcBef>
            </a:pPr>
            <a:r>
              <a:rPr lang="en-US" sz="6400" dirty="0"/>
              <a:t>Active in community health, serving as a board member of the Bismarck Cancer Center and Bismarck-Mandan Face It Together, an initiative that engages various stakeholders and sectors to fight drug and alcohol addition. He also chaired the Bismarck-Mandan Chamber of Commerce’s subcommittee on behavioral health.</a:t>
            </a:r>
          </a:p>
        </p:txBody>
      </p:sp>
    </p:spTree>
    <p:extLst>
      <p:ext uri="{BB962C8B-B14F-4D97-AF65-F5344CB8AC3E}">
        <p14:creationId xmlns:p14="http://schemas.microsoft.com/office/powerpoint/2010/main" val="411790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B018-16AE-4089-AF99-F83CDBF6CC0B}"/>
              </a:ext>
            </a:extLst>
          </p:cNvPr>
          <p:cNvSpPr>
            <a:spLocks noGrp="1"/>
          </p:cNvSpPr>
          <p:nvPr>
            <p:ph type="title"/>
          </p:nvPr>
        </p:nvSpPr>
        <p:spPr/>
        <p:txBody>
          <a:bodyPr/>
          <a:lstStyle/>
          <a:p>
            <a:r>
              <a:rPr lang="en-US" dirty="0">
                <a:solidFill>
                  <a:schemeClr val="accent2"/>
                </a:solidFill>
              </a:rPr>
              <a:t>Statewide + Systemwide Initiative</a:t>
            </a:r>
          </a:p>
        </p:txBody>
      </p:sp>
      <p:sp>
        <p:nvSpPr>
          <p:cNvPr id="3" name="Content Placeholder 2">
            <a:extLst>
              <a:ext uri="{FF2B5EF4-FFF2-40B4-BE49-F238E27FC236}">
                <a16:creationId xmlns:a16="http://schemas.microsoft.com/office/drawing/2014/main" id="{D4ACFEA4-8BF4-4100-88AD-86561127861E}"/>
              </a:ext>
            </a:extLst>
          </p:cNvPr>
          <p:cNvSpPr>
            <a:spLocks noGrp="1"/>
          </p:cNvSpPr>
          <p:nvPr>
            <p:ph idx="1"/>
          </p:nvPr>
        </p:nvSpPr>
        <p:spPr>
          <a:xfrm>
            <a:off x="838200" y="1825625"/>
            <a:ext cx="5688436" cy="4351338"/>
          </a:xfrm>
        </p:spPr>
        <p:txBody>
          <a:bodyPr>
            <a:noAutofit/>
          </a:bodyPr>
          <a:lstStyle/>
          <a:p>
            <a:pPr marL="0" indent="0">
              <a:lnSpc>
                <a:spcPct val="100000"/>
              </a:lnSpc>
              <a:buNone/>
            </a:pPr>
            <a:r>
              <a:rPr lang="en-US" sz="2400" b="1" dirty="0">
                <a:solidFill>
                  <a:schemeClr val="tx2"/>
                </a:solidFill>
              </a:rPr>
              <a:t>Person-Centered Practices (PCP) assist individuals in having control over the life they desire, and fully engaging in their communities.</a:t>
            </a:r>
          </a:p>
          <a:p>
            <a:pPr marL="0" indent="0">
              <a:lnSpc>
                <a:spcPct val="100000"/>
              </a:lnSpc>
              <a:buNone/>
            </a:pPr>
            <a:endParaRPr lang="en-US" sz="2400" i="1" dirty="0"/>
          </a:p>
          <a:p>
            <a:pPr marL="0" indent="0">
              <a:lnSpc>
                <a:spcPct val="100000"/>
              </a:lnSpc>
              <a:buNone/>
            </a:pPr>
            <a:r>
              <a:rPr lang="en-US" sz="2400" dirty="0"/>
              <a:t>North Dakota is developing a strong and consistent statewide vision and universal understanding of person-centeredness across all North Dakota Department of Human Services entities and community partners.</a:t>
            </a:r>
          </a:p>
        </p:txBody>
      </p:sp>
      <p:sp>
        <p:nvSpPr>
          <p:cNvPr id="5" name="Footer Placeholder 8">
            <a:extLst>
              <a:ext uri="{FF2B5EF4-FFF2-40B4-BE49-F238E27FC236}">
                <a16:creationId xmlns:a16="http://schemas.microsoft.com/office/drawing/2014/main" id="{2136F11C-6622-4A6D-A9D9-854CAB6D90C1}"/>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pic>
        <p:nvPicPr>
          <p:cNvPr id="6" name="Picture 5" descr="A close up of a logo&#10;&#10;Description automatically generated">
            <a:extLst>
              <a:ext uri="{FF2B5EF4-FFF2-40B4-BE49-F238E27FC236}">
                <a16:creationId xmlns:a16="http://schemas.microsoft.com/office/drawing/2014/main" id="{F5F4E390-5A55-4984-A478-F7735BE5E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5295" y="2209891"/>
            <a:ext cx="4478505" cy="3582805"/>
          </a:xfrm>
          <a:prstGeom prst="rect">
            <a:avLst/>
          </a:prstGeom>
        </p:spPr>
      </p:pic>
    </p:spTree>
    <p:extLst>
      <p:ext uri="{BB962C8B-B14F-4D97-AF65-F5344CB8AC3E}">
        <p14:creationId xmlns:p14="http://schemas.microsoft.com/office/powerpoint/2010/main" val="335279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p:txBody>
          <a:bodyPr/>
          <a:lstStyle/>
          <a:p>
            <a:r>
              <a:rPr lang="en-US" dirty="0">
                <a:solidFill>
                  <a:schemeClr val="accent2"/>
                </a:solidFill>
              </a:rPr>
              <a:t>How to Implement</a:t>
            </a:r>
          </a:p>
        </p:txBody>
      </p:sp>
      <p:pic>
        <p:nvPicPr>
          <p:cNvPr id="5" name="Content Placeholder 4" descr="A screenshot of a cell phone&#10;&#10;Description automatically generated">
            <a:extLst>
              <a:ext uri="{FF2B5EF4-FFF2-40B4-BE49-F238E27FC236}">
                <a16:creationId xmlns:a16="http://schemas.microsoft.com/office/drawing/2014/main" id="{20A546A7-4A65-4A6F-9926-676BC25F857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222"/>
          <a:stretch/>
        </p:blipFill>
        <p:spPr>
          <a:xfrm>
            <a:off x="1200892" y="1812264"/>
            <a:ext cx="9790216" cy="4294075"/>
          </a:xfrm>
        </p:spPr>
      </p:pic>
      <p:sp>
        <p:nvSpPr>
          <p:cNvPr id="7" name="Footer Placeholder 8">
            <a:extLst>
              <a:ext uri="{FF2B5EF4-FFF2-40B4-BE49-F238E27FC236}">
                <a16:creationId xmlns:a16="http://schemas.microsoft.com/office/drawing/2014/main" id="{94042900-2C5E-4489-8350-31EC1D27273A}"/>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spTree>
    <p:extLst>
      <p:ext uri="{BB962C8B-B14F-4D97-AF65-F5344CB8AC3E}">
        <p14:creationId xmlns:p14="http://schemas.microsoft.com/office/powerpoint/2010/main" val="14076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098E-540B-4F99-B064-A97A0159E9E6}"/>
              </a:ext>
            </a:extLst>
          </p:cNvPr>
          <p:cNvSpPr>
            <a:spLocks noGrp="1"/>
          </p:cNvSpPr>
          <p:nvPr>
            <p:ph type="title"/>
          </p:nvPr>
        </p:nvSpPr>
        <p:spPr/>
        <p:txBody>
          <a:bodyPr/>
          <a:lstStyle/>
          <a:p>
            <a:r>
              <a:rPr lang="en-US" dirty="0">
                <a:solidFill>
                  <a:schemeClr val="accent2"/>
                </a:solidFill>
              </a:rPr>
              <a:t>Presentation</a:t>
            </a:r>
          </a:p>
        </p:txBody>
      </p:sp>
      <p:sp>
        <p:nvSpPr>
          <p:cNvPr id="7" name="Footer Placeholder 8">
            <a:extLst>
              <a:ext uri="{FF2B5EF4-FFF2-40B4-BE49-F238E27FC236}">
                <a16:creationId xmlns:a16="http://schemas.microsoft.com/office/drawing/2014/main" id="{94042900-2C5E-4489-8350-31EC1D27273A}"/>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pic>
        <p:nvPicPr>
          <p:cNvPr id="10" name="Content Placeholder 9" descr="A picture containing shirt, drawing&#10;&#10;Description automatically generated">
            <a:extLst>
              <a:ext uri="{FF2B5EF4-FFF2-40B4-BE49-F238E27FC236}">
                <a16:creationId xmlns:a16="http://schemas.microsoft.com/office/drawing/2014/main" id="{D581D7AD-DF36-49ED-9A73-7BD89D3FC3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875" b="55776"/>
          <a:stretch/>
        </p:blipFill>
        <p:spPr>
          <a:xfrm>
            <a:off x="7032367" y="0"/>
            <a:ext cx="5159633" cy="2937164"/>
          </a:xfrm>
        </p:spPr>
      </p:pic>
      <p:sp>
        <p:nvSpPr>
          <p:cNvPr id="11" name="Content Placeholder 2">
            <a:extLst>
              <a:ext uri="{FF2B5EF4-FFF2-40B4-BE49-F238E27FC236}">
                <a16:creationId xmlns:a16="http://schemas.microsoft.com/office/drawing/2014/main" id="{3DB7B54A-DE31-4F83-A066-01C4D2910113}"/>
              </a:ext>
            </a:extLst>
          </p:cNvPr>
          <p:cNvSpPr txBox="1">
            <a:spLocks/>
          </p:cNvSpPr>
          <p:nvPr/>
        </p:nvSpPr>
        <p:spPr>
          <a:xfrm>
            <a:off x="838199" y="1690687"/>
            <a:ext cx="9603471" cy="464721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9600" b="1" dirty="0">
                <a:solidFill>
                  <a:schemeClr val="accent1"/>
                </a:solidFill>
              </a:rPr>
              <a:t>Michael Smull</a:t>
            </a:r>
          </a:p>
          <a:p>
            <a:pPr marL="0" indent="0">
              <a:lnSpc>
                <a:spcPct val="110000"/>
              </a:lnSpc>
              <a:buFont typeface="Arial" panose="020B0604020202020204" pitchFamily="34" charset="0"/>
              <a:buNone/>
            </a:pPr>
            <a:r>
              <a:rPr lang="en-US" sz="7200" i="1" dirty="0"/>
              <a:t>Senior Partner, Support Development Associates</a:t>
            </a:r>
          </a:p>
          <a:p>
            <a:pPr marL="0" indent="0">
              <a:lnSpc>
                <a:spcPct val="110000"/>
              </a:lnSpc>
              <a:buNone/>
            </a:pPr>
            <a:r>
              <a:rPr lang="en-US" sz="7200" i="1" dirty="0">
                <a:solidFill>
                  <a:schemeClr val="accent1"/>
                </a:solidFill>
              </a:rPr>
              <a:t>michael@sdaus.com </a:t>
            </a:r>
            <a:r>
              <a:rPr lang="en-US" sz="7200" b="1" i="1" dirty="0">
                <a:solidFill>
                  <a:schemeClr val="accent2"/>
                </a:solidFill>
              </a:rPr>
              <a:t>|</a:t>
            </a:r>
            <a:r>
              <a:rPr lang="en-US" sz="7200" i="1" dirty="0">
                <a:solidFill>
                  <a:schemeClr val="accent1"/>
                </a:solidFill>
              </a:rPr>
              <a:t> www.sdaus.com</a:t>
            </a:r>
            <a:br>
              <a:rPr lang="en-US" sz="7200" i="1" dirty="0">
                <a:solidFill>
                  <a:schemeClr val="accent1"/>
                </a:solidFill>
              </a:rPr>
            </a:br>
            <a:endParaRPr lang="en-US" sz="7200" i="1" dirty="0">
              <a:solidFill>
                <a:schemeClr val="accent1"/>
              </a:solidFill>
            </a:endParaRPr>
          </a:p>
          <a:p>
            <a:pPr>
              <a:lnSpc>
                <a:spcPct val="110000"/>
              </a:lnSpc>
            </a:pPr>
            <a:r>
              <a:rPr lang="en-US" sz="6400" dirty="0"/>
              <a:t>For the past 48 years, has been working with people who use long term supports and services.</a:t>
            </a:r>
          </a:p>
          <a:p>
            <a:pPr>
              <a:lnSpc>
                <a:spcPct val="110000"/>
              </a:lnSpc>
            </a:pPr>
            <a:r>
              <a:rPr lang="en-US" sz="6400" dirty="0"/>
              <a:t>Founder of The Learning Community for Person Centered Practices, www.tlcpcp.com. </a:t>
            </a:r>
          </a:p>
          <a:p>
            <a:pPr>
              <a:lnSpc>
                <a:spcPct val="110000"/>
              </a:lnSpc>
            </a:pPr>
            <a:r>
              <a:rPr lang="en-US" sz="6400" dirty="0"/>
              <a:t>Co-developer of person-centered thinking and essential lifestyle planning – providing training and consultation in 49 states and 8 countries to make changes needed to support Person-Centered Practices. </a:t>
            </a:r>
          </a:p>
          <a:p>
            <a:pPr>
              <a:lnSpc>
                <a:spcPct val="110000"/>
              </a:lnSpc>
            </a:pPr>
            <a:r>
              <a:rPr lang="en-US" sz="6400" dirty="0"/>
              <a:t>Written extensively on person-centered thinking and planning, the challenge of changing to a person-centered system, and issues relating to supporting people with challenging behaviors.  </a:t>
            </a:r>
          </a:p>
          <a:p>
            <a:pPr>
              <a:lnSpc>
                <a:spcPct val="110000"/>
              </a:lnSpc>
            </a:pPr>
            <a:r>
              <a:rPr lang="en-US" sz="6400" dirty="0"/>
              <a:t>The person-centered thinking framework developed with colleagues is reflected in the HCBS final rule. </a:t>
            </a:r>
          </a:p>
          <a:p>
            <a:pPr>
              <a:lnSpc>
                <a:spcPct val="110000"/>
              </a:lnSpc>
            </a:pPr>
            <a:r>
              <a:rPr lang="en-US" sz="6400" dirty="0"/>
              <a:t>Most recently received 2020 National Honors from the National Historic Recognition Project for significant national contributions in the field of intellectual and developmental disabilities in the United States between 2000 and 2020.</a:t>
            </a:r>
          </a:p>
        </p:txBody>
      </p:sp>
      <p:pic>
        <p:nvPicPr>
          <p:cNvPr id="12" name="Picture 11">
            <a:extLst>
              <a:ext uri="{FF2B5EF4-FFF2-40B4-BE49-F238E27FC236}">
                <a16:creationId xmlns:a16="http://schemas.microsoft.com/office/drawing/2014/main" id="{460763C7-6882-47D5-B6EF-7AAE0060059B}"/>
              </a:ext>
            </a:extLst>
          </p:cNvPr>
          <p:cNvPicPr>
            <a:picLocks noChangeAspect="1"/>
          </p:cNvPicPr>
          <p:nvPr/>
        </p:nvPicPr>
        <p:blipFill rotWithShape="1">
          <a:blip r:embed="rId3"/>
          <a:srcRect t="28192" r="-1" b="-1"/>
          <a:stretch/>
        </p:blipFill>
        <p:spPr>
          <a:xfrm>
            <a:off x="10846964" y="4480517"/>
            <a:ext cx="1345035" cy="1857384"/>
          </a:xfrm>
          <a:prstGeom prst="rect">
            <a:avLst/>
          </a:prstGeom>
        </p:spPr>
      </p:pic>
    </p:spTree>
    <p:extLst>
      <p:ext uri="{BB962C8B-B14F-4D97-AF65-F5344CB8AC3E}">
        <p14:creationId xmlns:p14="http://schemas.microsoft.com/office/powerpoint/2010/main" val="251552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D50B018-16AE-4089-AF99-F83CDBF6CC0B}"/>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It’s About Supporting Humans</a:t>
            </a:r>
          </a:p>
        </p:txBody>
      </p:sp>
    </p:spTree>
    <p:extLst>
      <p:ext uri="{BB962C8B-B14F-4D97-AF65-F5344CB8AC3E}">
        <p14:creationId xmlns:p14="http://schemas.microsoft.com/office/powerpoint/2010/main" val="183646430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8">
            <a:extLst>
              <a:ext uri="{FF2B5EF4-FFF2-40B4-BE49-F238E27FC236}">
                <a16:creationId xmlns:a16="http://schemas.microsoft.com/office/drawing/2014/main" id="{2136F11C-6622-4A6D-A9D9-854CAB6D90C1}"/>
              </a:ext>
            </a:extLst>
          </p:cNvPr>
          <p:cNvSpPr>
            <a:spLocks noGrp="1"/>
          </p:cNvSpPr>
          <p:nvPr>
            <p:ph type="ftr" sz="quarter" idx="11"/>
          </p:nvPr>
        </p:nvSpPr>
        <p:spPr>
          <a:xfrm>
            <a:off x="0" y="6356350"/>
            <a:ext cx="12192000" cy="501650"/>
          </a:xfrm>
          <a:solidFill>
            <a:schemeClr val="accent1"/>
          </a:solidFill>
        </p:spPr>
        <p:txBody>
          <a:bodyPr/>
          <a:lstStyle/>
          <a:p>
            <a:endParaRPr lang="en-US" dirty="0">
              <a:solidFill>
                <a:schemeClr val="tx2"/>
              </a:solidFill>
            </a:endParaRPr>
          </a:p>
        </p:txBody>
      </p:sp>
      <p:pic>
        <p:nvPicPr>
          <p:cNvPr id="7" name="Picture 6">
            <a:extLst>
              <a:ext uri="{FF2B5EF4-FFF2-40B4-BE49-F238E27FC236}">
                <a16:creationId xmlns:a16="http://schemas.microsoft.com/office/drawing/2014/main" id="{5D4F4B29-5601-4C9D-987F-9A4A441F9334}"/>
              </a:ext>
            </a:extLst>
          </p:cNvPr>
          <p:cNvPicPr>
            <a:picLocks noChangeAspect="1"/>
          </p:cNvPicPr>
          <p:nvPr/>
        </p:nvPicPr>
        <p:blipFill>
          <a:blip r:embed="rId2"/>
          <a:stretch>
            <a:fillRect/>
          </a:stretch>
        </p:blipFill>
        <p:spPr>
          <a:xfrm>
            <a:off x="8908184" y="302399"/>
            <a:ext cx="3067050" cy="457200"/>
          </a:xfrm>
          <a:prstGeom prst="rect">
            <a:avLst/>
          </a:prstGeom>
        </p:spPr>
      </p:pic>
      <p:sp>
        <p:nvSpPr>
          <p:cNvPr id="8" name="TextBox 7">
            <a:extLst>
              <a:ext uri="{FF2B5EF4-FFF2-40B4-BE49-F238E27FC236}">
                <a16:creationId xmlns:a16="http://schemas.microsoft.com/office/drawing/2014/main" id="{880654D8-1407-44AD-B7BC-1BB84E00AFEE}"/>
              </a:ext>
            </a:extLst>
          </p:cNvPr>
          <p:cNvSpPr txBox="1"/>
          <p:nvPr/>
        </p:nvSpPr>
        <p:spPr>
          <a:xfrm>
            <a:off x="9079345" y="64655"/>
            <a:ext cx="2724728" cy="276999"/>
          </a:xfrm>
          <a:prstGeom prst="rect">
            <a:avLst/>
          </a:prstGeom>
          <a:noFill/>
        </p:spPr>
        <p:txBody>
          <a:bodyPr wrap="square" rtlCol="0">
            <a:spAutoFit/>
          </a:bodyPr>
          <a:lstStyle/>
          <a:p>
            <a:pPr algn="ctr"/>
            <a:r>
              <a:rPr lang="en-US" sz="1200" dirty="0"/>
              <a:t>August 2017</a:t>
            </a:r>
          </a:p>
        </p:txBody>
      </p:sp>
      <p:grpSp>
        <p:nvGrpSpPr>
          <p:cNvPr id="13" name="Group 12">
            <a:extLst>
              <a:ext uri="{FF2B5EF4-FFF2-40B4-BE49-F238E27FC236}">
                <a16:creationId xmlns:a16="http://schemas.microsoft.com/office/drawing/2014/main" id="{D992914D-BE12-4381-B63E-1CEC61FD21BB}"/>
              </a:ext>
            </a:extLst>
          </p:cNvPr>
          <p:cNvGrpSpPr/>
          <p:nvPr/>
        </p:nvGrpSpPr>
        <p:grpSpPr>
          <a:xfrm>
            <a:off x="6096000" y="859712"/>
            <a:ext cx="5829038" cy="2090812"/>
            <a:chOff x="4857750" y="3262312"/>
            <a:chExt cx="5829038" cy="2090812"/>
          </a:xfrm>
        </p:grpSpPr>
        <p:pic>
          <p:nvPicPr>
            <p:cNvPr id="11" name="Picture 10">
              <a:extLst>
                <a:ext uri="{FF2B5EF4-FFF2-40B4-BE49-F238E27FC236}">
                  <a16:creationId xmlns:a16="http://schemas.microsoft.com/office/drawing/2014/main" id="{1159F3C4-E002-45C7-9809-39FB39FE56F7}"/>
                </a:ext>
              </a:extLst>
            </p:cNvPr>
            <p:cNvPicPr>
              <a:picLocks noChangeAspect="1"/>
            </p:cNvPicPr>
            <p:nvPr/>
          </p:nvPicPr>
          <p:blipFill>
            <a:blip r:embed="rId3"/>
            <a:stretch>
              <a:fillRect/>
            </a:stretch>
          </p:blipFill>
          <p:spPr>
            <a:xfrm>
              <a:off x="4857750" y="3262312"/>
              <a:ext cx="2476500" cy="333375"/>
            </a:xfrm>
            <a:prstGeom prst="rect">
              <a:avLst/>
            </a:prstGeom>
          </p:spPr>
        </p:pic>
        <p:pic>
          <p:nvPicPr>
            <p:cNvPr id="12" name="Picture 11">
              <a:extLst>
                <a:ext uri="{FF2B5EF4-FFF2-40B4-BE49-F238E27FC236}">
                  <a16:creationId xmlns:a16="http://schemas.microsoft.com/office/drawing/2014/main" id="{2C557A35-282E-406C-A7BA-0CCD973356E5}"/>
                </a:ext>
              </a:extLst>
            </p:cNvPr>
            <p:cNvPicPr>
              <a:picLocks noChangeAspect="1"/>
            </p:cNvPicPr>
            <p:nvPr/>
          </p:nvPicPr>
          <p:blipFill>
            <a:blip r:embed="rId4"/>
            <a:stretch>
              <a:fillRect/>
            </a:stretch>
          </p:blipFill>
          <p:spPr>
            <a:xfrm>
              <a:off x="5000363" y="3610049"/>
              <a:ext cx="5686425" cy="1743075"/>
            </a:xfrm>
            <a:prstGeom prst="rect">
              <a:avLst/>
            </a:prstGeom>
          </p:spPr>
        </p:pic>
      </p:grpSp>
      <p:grpSp>
        <p:nvGrpSpPr>
          <p:cNvPr id="23" name="Group 22">
            <a:extLst>
              <a:ext uri="{FF2B5EF4-FFF2-40B4-BE49-F238E27FC236}">
                <a16:creationId xmlns:a16="http://schemas.microsoft.com/office/drawing/2014/main" id="{39474103-AF94-4509-BDCE-AF64EC64280F}"/>
              </a:ext>
            </a:extLst>
          </p:cNvPr>
          <p:cNvGrpSpPr/>
          <p:nvPr/>
        </p:nvGrpSpPr>
        <p:grpSpPr>
          <a:xfrm>
            <a:off x="7555879" y="3026596"/>
            <a:ext cx="4248194" cy="3048000"/>
            <a:chOff x="609556" y="2351014"/>
            <a:chExt cx="4953000" cy="3390900"/>
          </a:xfrm>
        </p:grpSpPr>
        <p:pic>
          <p:nvPicPr>
            <p:cNvPr id="21" name="Picture 20">
              <a:extLst>
                <a:ext uri="{FF2B5EF4-FFF2-40B4-BE49-F238E27FC236}">
                  <a16:creationId xmlns:a16="http://schemas.microsoft.com/office/drawing/2014/main" id="{5A7C9263-E24E-41A2-B646-689F6F63ED6C}"/>
                </a:ext>
              </a:extLst>
            </p:cNvPr>
            <p:cNvPicPr>
              <a:picLocks noChangeAspect="1"/>
            </p:cNvPicPr>
            <p:nvPr/>
          </p:nvPicPr>
          <p:blipFill>
            <a:blip r:embed="rId5"/>
            <a:stretch>
              <a:fillRect/>
            </a:stretch>
          </p:blipFill>
          <p:spPr>
            <a:xfrm>
              <a:off x="609556" y="2351014"/>
              <a:ext cx="2486025" cy="342900"/>
            </a:xfrm>
            <a:prstGeom prst="rect">
              <a:avLst/>
            </a:prstGeom>
          </p:spPr>
        </p:pic>
        <p:pic>
          <p:nvPicPr>
            <p:cNvPr id="22" name="Picture 21">
              <a:extLst>
                <a:ext uri="{FF2B5EF4-FFF2-40B4-BE49-F238E27FC236}">
                  <a16:creationId xmlns:a16="http://schemas.microsoft.com/office/drawing/2014/main" id="{E8AD9CAC-22DE-4BFA-A2FD-DB84479366D4}"/>
                </a:ext>
              </a:extLst>
            </p:cNvPr>
            <p:cNvPicPr>
              <a:picLocks noChangeAspect="1"/>
            </p:cNvPicPr>
            <p:nvPr/>
          </p:nvPicPr>
          <p:blipFill>
            <a:blip r:embed="rId6"/>
            <a:stretch>
              <a:fillRect/>
            </a:stretch>
          </p:blipFill>
          <p:spPr>
            <a:xfrm>
              <a:off x="628606" y="2693914"/>
              <a:ext cx="4933950" cy="3048000"/>
            </a:xfrm>
            <a:prstGeom prst="rect">
              <a:avLst/>
            </a:prstGeom>
          </p:spPr>
        </p:pic>
      </p:grpSp>
      <p:pic>
        <p:nvPicPr>
          <p:cNvPr id="31" name="Picture 30">
            <a:extLst>
              <a:ext uri="{FF2B5EF4-FFF2-40B4-BE49-F238E27FC236}">
                <a16:creationId xmlns:a16="http://schemas.microsoft.com/office/drawing/2014/main" id="{4C570E84-B9A3-4E73-B1B3-0116045CE92E}"/>
              </a:ext>
            </a:extLst>
          </p:cNvPr>
          <p:cNvPicPr>
            <a:picLocks noChangeAspect="1"/>
          </p:cNvPicPr>
          <p:nvPr/>
        </p:nvPicPr>
        <p:blipFill rotWithShape="1">
          <a:blip r:embed="rId7"/>
          <a:srcRect t="5122" b="1396"/>
          <a:stretch/>
        </p:blipFill>
        <p:spPr>
          <a:xfrm>
            <a:off x="1945568" y="203154"/>
            <a:ext cx="4168325" cy="3952466"/>
          </a:xfrm>
          <a:prstGeom prst="rect">
            <a:avLst/>
          </a:prstGeom>
        </p:spPr>
      </p:pic>
      <p:grpSp>
        <p:nvGrpSpPr>
          <p:cNvPr id="29" name="Group 28">
            <a:extLst>
              <a:ext uri="{FF2B5EF4-FFF2-40B4-BE49-F238E27FC236}">
                <a16:creationId xmlns:a16="http://schemas.microsoft.com/office/drawing/2014/main" id="{E88574C8-FE1B-4F49-93E8-169D70012102}"/>
              </a:ext>
            </a:extLst>
          </p:cNvPr>
          <p:cNvGrpSpPr/>
          <p:nvPr/>
        </p:nvGrpSpPr>
        <p:grpSpPr>
          <a:xfrm>
            <a:off x="387927" y="3536673"/>
            <a:ext cx="4872955" cy="2783382"/>
            <a:chOff x="3155921" y="3964405"/>
            <a:chExt cx="4872955" cy="2783382"/>
          </a:xfrm>
        </p:grpSpPr>
        <p:pic>
          <p:nvPicPr>
            <p:cNvPr id="24" name="Picture 23">
              <a:extLst>
                <a:ext uri="{FF2B5EF4-FFF2-40B4-BE49-F238E27FC236}">
                  <a16:creationId xmlns:a16="http://schemas.microsoft.com/office/drawing/2014/main" id="{86951B01-6DCD-4E24-8898-4D7ED2A23EC5}"/>
                </a:ext>
              </a:extLst>
            </p:cNvPr>
            <p:cNvPicPr>
              <a:picLocks noChangeAspect="1"/>
            </p:cNvPicPr>
            <p:nvPr/>
          </p:nvPicPr>
          <p:blipFill>
            <a:blip r:embed="rId8"/>
            <a:stretch>
              <a:fillRect/>
            </a:stretch>
          </p:blipFill>
          <p:spPr>
            <a:xfrm>
              <a:off x="3155921" y="3964405"/>
              <a:ext cx="2609850" cy="381000"/>
            </a:xfrm>
            <a:prstGeom prst="rect">
              <a:avLst/>
            </a:prstGeom>
          </p:spPr>
        </p:pic>
        <p:pic>
          <p:nvPicPr>
            <p:cNvPr id="26" name="Picture 25">
              <a:extLst>
                <a:ext uri="{FF2B5EF4-FFF2-40B4-BE49-F238E27FC236}">
                  <a16:creationId xmlns:a16="http://schemas.microsoft.com/office/drawing/2014/main" id="{8B6AFFB0-9BDE-471C-8D91-71FC7A1248A5}"/>
                </a:ext>
              </a:extLst>
            </p:cNvPr>
            <p:cNvPicPr>
              <a:picLocks noChangeAspect="1"/>
            </p:cNvPicPr>
            <p:nvPr/>
          </p:nvPicPr>
          <p:blipFill>
            <a:blip r:embed="rId9"/>
            <a:stretch>
              <a:fillRect/>
            </a:stretch>
          </p:blipFill>
          <p:spPr>
            <a:xfrm>
              <a:off x="3418776" y="4264461"/>
              <a:ext cx="1847850" cy="438150"/>
            </a:xfrm>
            <a:prstGeom prst="rect">
              <a:avLst/>
            </a:prstGeom>
          </p:spPr>
        </p:pic>
        <p:pic>
          <p:nvPicPr>
            <p:cNvPr id="27" name="Picture 26">
              <a:extLst>
                <a:ext uri="{FF2B5EF4-FFF2-40B4-BE49-F238E27FC236}">
                  <a16:creationId xmlns:a16="http://schemas.microsoft.com/office/drawing/2014/main" id="{BB782C63-3F17-4FB5-98F8-2969B47C51D3}"/>
                </a:ext>
              </a:extLst>
            </p:cNvPr>
            <p:cNvPicPr>
              <a:picLocks noChangeAspect="1"/>
            </p:cNvPicPr>
            <p:nvPr/>
          </p:nvPicPr>
          <p:blipFill>
            <a:blip r:embed="rId10"/>
            <a:stretch>
              <a:fillRect/>
            </a:stretch>
          </p:blipFill>
          <p:spPr>
            <a:xfrm>
              <a:off x="3427165" y="4712217"/>
              <a:ext cx="4029075" cy="990600"/>
            </a:xfrm>
            <a:prstGeom prst="rect">
              <a:avLst/>
            </a:prstGeom>
          </p:spPr>
        </p:pic>
        <p:pic>
          <p:nvPicPr>
            <p:cNvPr id="28" name="Picture 27">
              <a:extLst>
                <a:ext uri="{FF2B5EF4-FFF2-40B4-BE49-F238E27FC236}">
                  <a16:creationId xmlns:a16="http://schemas.microsoft.com/office/drawing/2014/main" id="{6207CAD5-B16A-4263-87BA-3D43BA7AFFA8}"/>
                </a:ext>
              </a:extLst>
            </p:cNvPr>
            <p:cNvPicPr>
              <a:picLocks noChangeAspect="1"/>
            </p:cNvPicPr>
            <p:nvPr/>
          </p:nvPicPr>
          <p:blipFill>
            <a:blip r:embed="rId11"/>
            <a:stretch>
              <a:fillRect/>
            </a:stretch>
          </p:blipFill>
          <p:spPr>
            <a:xfrm>
              <a:off x="3418776" y="5700037"/>
              <a:ext cx="4610100" cy="1047750"/>
            </a:xfrm>
            <a:prstGeom prst="rect">
              <a:avLst/>
            </a:prstGeom>
          </p:spPr>
        </p:pic>
      </p:grpSp>
      <p:pic>
        <p:nvPicPr>
          <p:cNvPr id="30" name="Picture 29">
            <a:extLst>
              <a:ext uri="{FF2B5EF4-FFF2-40B4-BE49-F238E27FC236}">
                <a16:creationId xmlns:a16="http://schemas.microsoft.com/office/drawing/2014/main" id="{68F7E6CE-097F-48ED-A61A-BC5B5F111818}"/>
              </a:ext>
            </a:extLst>
          </p:cNvPr>
          <p:cNvPicPr>
            <a:picLocks noChangeAspect="1"/>
          </p:cNvPicPr>
          <p:nvPr/>
        </p:nvPicPr>
        <p:blipFill>
          <a:blip r:embed="rId12"/>
          <a:stretch>
            <a:fillRect/>
          </a:stretch>
        </p:blipFill>
        <p:spPr>
          <a:xfrm>
            <a:off x="5155334" y="4550094"/>
            <a:ext cx="2266950" cy="1524000"/>
          </a:xfrm>
          <a:prstGeom prst="rect">
            <a:avLst/>
          </a:prstGeom>
        </p:spPr>
      </p:pic>
      <p:sp>
        <p:nvSpPr>
          <p:cNvPr id="2" name="Title 1">
            <a:extLst>
              <a:ext uri="{FF2B5EF4-FFF2-40B4-BE49-F238E27FC236}">
                <a16:creationId xmlns:a16="http://schemas.microsoft.com/office/drawing/2014/main" id="{1D50B018-16AE-4089-AF99-F83CDBF6CC0B}"/>
              </a:ext>
            </a:extLst>
          </p:cNvPr>
          <p:cNvSpPr>
            <a:spLocks noGrp="1"/>
          </p:cNvSpPr>
          <p:nvPr>
            <p:ph type="title"/>
          </p:nvPr>
        </p:nvSpPr>
        <p:spPr/>
        <p:txBody>
          <a:bodyPr>
            <a:normAutofit/>
          </a:bodyPr>
          <a:lstStyle/>
          <a:p>
            <a:r>
              <a:rPr lang="en-US" dirty="0">
                <a:solidFill>
                  <a:schemeClr val="accent2"/>
                </a:solidFill>
              </a:rPr>
              <a:t>Anya</a:t>
            </a:r>
          </a:p>
        </p:txBody>
      </p:sp>
    </p:spTree>
    <p:extLst>
      <p:ext uri="{BB962C8B-B14F-4D97-AF65-F5344CB8AC3E}">
        <p14:creationId xmlns:p14="http://schemas.microsoft.com/office/powerpoint/2010/main" val="848094792"/>
      </p:ext>
    </p:extLst>
  </p:cSld>
  <p:clrMapOvr>
    <a:masterClrMapping/>
  </p:clrMapOvr>
</p:sld>
</file>

<file path=ppt/theme/theme1.xml><?xml version="1.0" encoding="utf-8"?>
<a:theme xmlns:a="http://schemas.openxmlformats.org/drawingml/2006/main" name="Office Theme">
  <a:themeElements>
    <a:clrScheme name="North Dakota">
      <a:dk1>
        <a:srgbClr val="000000"/>
      </a:dk1>
      <a:lt1>
        <a:sysClr val="window" lastClr="FFFFFF"/>
      </a:lt1>
      <a:dk2>
        <a:srgbClr val="087482"/>
      </a:dk2>
      <a:lt2>
        <a:srgbClr val="E7E6E6"/>
      </a:lt2>
      <a:accent1>
        <a:srgbClr val="087482"/>
      </a:accent1>
      <a:accent2>
        <a:srgbClr val="D34727"/>
      </a:accent2>
      <a:accent3>
        <a:srgbClr val="796E66"/>
      </a:accent3>
      <a:accent4>
        <a:srgbClr val="B6B0A2"/>
      </a:accent4>
      <a:accent5>
        <a:srgbClr val="000000"/>
      </a:accent5>
      <a:accent6>
        <a:srgbClr val="70AD47"/>
      </a:accent6>
      <a:hlink>
        <a:srgbClr val="0563C1"/>
      </a:hlink>
      <a:folHlink>
        <a:srgbClr val="954F72"/>
      </a:folHlink>
    </a:clrScheme>
    <a:fontScheme name="North Dakota">
      <a:majorFont>
        <a:latin typeface="Segoe UI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47.png"/></Relationships>
</file>

<file path=ppt/webextensions/webextension1.xml><?xml version="1.0" encoding="utf-8"?>
<we:webextension xmlns:we="http://schemas.microsoft.com/office/webextensions/webextension/2010/11" id="{6E142E59-AC2C-49AB-86CA-E985FEC5A68D}">
  <we:reference id="4f6160f0-3339-47d0-9fd2-7d10a3e86c34" version="3.0.1.7" store="EXCatalog" storeType="EXCatalog"/>
  <we:alternateReferences>
    <we:reference id="WA104379261" version="3.0.1.7" store="en-US" storeType="OMEX"/>
  </we:alternateReferences>
  <we:properties>
    <we:property name="mentimeter-slide" value="{&quot;seriesId&quot;:&quot;cfc3ac66915a1e8c328c8fc454591088&quot;,&quot;questionId&quot;:&quot;db551ecc6de6&quot;,&quot;link&quot;:&quot;https://www.mentimeter.com/s/cfc3ac66915a1e8c328c8fc454591088/db551ecc6de6&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216</TotalTime>
  <Words>3537</Words>
  <Application>Microsoft Office PowerPoint</Application>
  <PresentationFormat>Widescreen</PresentationFormat>
  <Paragraphs>371</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Avenir Next LT Pro</vt:lpstr>
      <vt:lpstr>Calibri</vt:lpstr>
      <vt:lpstr>Franklin Gothic Book</vt:lpstr>
      <vt:lpstr>Segoe UI Black</vt:lpstr>
      <vt:lpstr>Office Theme</vt:lpstr>
      <vt:lpstr>Building Foundations for Person-Centered Practices</vt:lpstr>
      <vt:lpstr>Reminders</vt:lpstr>
      <vt:lpstr>Agenda</vt:lpstr>
      <vt:lpstr>Welcome</vt:lpstr>
      <vt:lpstr>Statewide + Systemwide Initiative</vt:lpstr>
      <vt:lpstr>How to Implement</vt:lpstr>
      <vt:lpstr>Presentation</vt:lpstr>
      <vt:lpstr>It’s About Supporting Humans</vt:lpstr>
      <vt:lpstr>Anya</vt:lpstr>
      <vt:lpstr>Sam’s One Page Profile</vt:lpstr>
      <vt:lpstr>SODA’s One Page Description</vt:lpstr>
      <vt:lpstr>Tammy’s One Page Description</vt:lpstr>
      <vt:lpstr>Sara’s One Page Description</vt:lpstr>
      <vt:lpstr>Michael as TLCPCP Board Member</vt:lpstr>
      <vt:lpstr>Each of us want lives where are supported by and contribute to our communities </vt:lpstr>
      <vt:lpstr>PowerPoint Presentation</vt:lpstr>
      <vt:lpstr>Person-Centered Plans Should Describe</vt:lpstr>
      <vt:lpstr>Person-Centered Planning</vt:lpstr>
      <vt:lpstr>What It’s About</vt:lpstr>
      <vt:lpstr>The First Questions</vt:lpstr>
      <vt:lpstr>Then Ask…</vt:lpstr>
      <vt:lpstr>After learning what someone wants to accomplish and desired outcomes, ask: </vt:lpstr>
      <vt:lpstr>Process Experts + Content Experts </vt:lpstr>
      <vt:lpstr>Good Plans Are Living Plans</vt:lpstr>
      <vt:lpstr>When You Read a Good Plan</vt:lpstr>
      <vt:lpstr>It’s More Than Planning</vt:lpstr>
      <vt:lpstr>What Would a Person-Centered System Look Like?</vt:lpstr>
      <vt:lpstr>Person-Centered System:  8 Parts Must Work Together</vt:lpstr>
      <vt:lpstr>Person-Centered System:  8 Parts Must Work Together</vt:lpstr>
      <vt:lpstr>Leaders Support a Positive Organizational Culture</vt:lpstr>
      <vt:lpstr>Leaders Support a Positive Organizational Culture</vt:lpstr>
      <vt:lpstr>Fixing vs. Supporting</vt:lpstr>
      <vt:lpstr>Questions + Answers</vt:lpstr>
      <vt:lpstr>Break: Five Minutes</vt:lpstr>
      <vt:lpstr>PowerPoint Presentation</vt:lpstr>
      <vt:lpstr>Panelists Sharing Lived Experiences</vt:lpstr>
      <vt:lpstr>Closing + 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Foundations for Person-Centered Practices</dc:title>
  <dc:creator>Melissa Hillmyer</dc:creator>
  <cp:lastModifiedBy>Melissa Hillmyer</cp:lastModifiedBy>
  <cp:revision>19</cp:revision>
  <dcterms:created xsi:type="dcterms:W3CDTF">2020-09-03T17:27:46Z</dcterms:created>
  <dcterms:modified xsi:type="dcterms:W3CDTF">2020-09-08T18:35:10Z</dcterms:modified>
</cp:coreProperties>
</file>